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58" r:id="rId4"/>
    <p:sldId id="259"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4119EF-A622-4A5D-BE26-9DAB17FC74BF}" v="87" dt="2022-10-20T16:23:38.5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74923" autoAdjust="0"/>
  </p:normalViewPr>
  <p:slideViewPr>
    <p:cSldViewPr snapToGrid="0">
      <p:cViewPr varScale="1">
        <p:scale>
          <a:sx n="83" d="100"/>
          <a:sy n="83" d="100"/>
        </p:scale>
        <p:origin x="1614"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hedur Rahman" userId="afb241510bf6e574" providerId="LiveId" clId="{4B47309E-507B-458E-B480-8D407A5C2151}"/>
    <pc:docChg chg="undo redo custSel addSld delSld modSld">
      <pc:chgData name="Jahedur Rahman" userId="afb241510bf6e574" providerId="LiveId" clId="{4B47309E-507B-458E-B480-8D407A5C2151}" dt="2022-09-21T21:38:55.459" v="4760"/>
      <pc:docMkLst>
        <pc:docMk/>
      </pc:docMkLst>
      <pc:sldChg chg="addSp delSp modSp mod setBg setClrOvrMap modNotesTx">
        <pc:chgData name="Jahedur Rahman" userId="afb241510bf6e574" providerId="LiveId" clId="{4B47309E-507B-458E-B480-8D407A5C2151}" dt="2022-09-21T20:34:22.508" v="2501"/>
        <pc:sldMkLst>
          <pc:docMk/>
          <pc:sldMk cId="4005442475" sldId="256"/>
        </pc:sldMkLst>
        <pc:spChg chg="mod">
          <ac:chgData name="Jahedur Rahman" userId="afb241510bf6e574" providerId="LiveId" clId="{4B47309E-507B-458E-B480-8D407A5C2151}" dt="2022-09-21T15:45:49.900" v="564" actId="26606"/>
          <ac:spMkLst>
            <pc:docMk/>
            <pc:sldMk cId="4005442475" sldId="256"/>
            <ac:spMk id="2" creationId="{EBB3871D-7B08-6EAB-7701-6C39D9579207}"/>
          </ac:spMkLst>
        </pc:spChg>
        <pc:spChg chg="mod ord">
          <ac:chgData name="Jahedur Rahman" userId="afb241510bf6e574" providerId="LiveId" clId="{4B47309E-507B-458E-B480-8D407A5C2151}" dt="2022-09-21T15:45:49.900" v="564" actId="26606"/>
          <ac:spMkLst>
            <pc:docMk/>
            <pc:sldMk cId="4005442475" sldId="256"/>
            <ac:spMk id="3" creationId="{F881C2A7-5D30-1D24-9E8D-72507CCB3D1E}"/>
          </ac:spMkLst>
        </pc:spChg>
        <pc:spChg chg="add del">
          <ac:chgData name="Jahedur Rahman" userId="afb241510bf6e574" providerId="LiveId" clId="{4B47309E-507B-458E-B480-8D407A5C2151}" dt="2022-09-21T15:45:00.207" v="524" actId="26606"/>
          <ac:spMkLst>
            <pc:docMk/>
            <pc:sldMk cId="4005442475" sldId="256"/>
            <ac:spMk id="6" creationId="{71B2258F-86CA-4D4D-8270-BC05FCDEBFB3}"/>
          </ac:spMkLst>
        </pc:spChg>
        <pc:spChg chg="add del">
          <ac:chgData name="Jahedur Rahman" userId="afb241510bf6e574" providerId="LiveId" clId="{4B47309E-507B-458E-B480-8D407A5C2151}" dt="2022-09-21T15:45:03.434" v="526" actId="26606"/>
          <ac:spMkLst>
            <pc:docMk/>
            <pc:sldMk cId="4005442475" sldId="256"/>
            <ac:spMk id="8" creationId="{758048B4-3F65-4EB9-ABA8-099353BE870F}"/>
          </ac:spMkLst>
        </pc:spChg>
        <pc:spChg chg="add del">
          <ac:chgData name="Jahedur Rahman" userId="afb241510bf6e574" providerId="LiveId" clId="{4B47309E-507B-458E-B480-8D407A5C2151}" dt="2022-09-21T15:42:22.421" v="487" actId="26606"/>
          <ac:spMkLst>
            <pc:docMk/>
            <pc:sldMk cId="4005442475" sldId="256"/>
            <ac:spMk id="9" creationId="{5A59F003-E00A-43F9-91DC-CC54E3B87466}"/>
          </ac:spMkLst>
        </pc:spChg>
        <pc:spChg chg="add del">
          <ac:chgData name="Jahedur Rahman" userId="afb241510bf6e574" providerId="LiveId" clId="{4B47309E-507B-458E-B480-8D407A5C2151}" dt="2022-09-21T15:45:03.434" v="526" actId="26606"/>
          <ac:spMkLst>
            <pc:docMk/>
            <pc:sldMk cId="4005442475" sldId="256"/>
            <ac:spMk id="10" creationId="{1AE2FDE4-8ECB-4D0B-B871-D4EE526064C4}"/>
          </ac:spMkLst>
        </pc:spChg>
        <pc:spChg chg="add del">
          <ac:chgData name="Jahedur Rahman" userId="afb241510bf6e574" providerId="LiveId" clId="{4B47309E-507B-458E-B480-8D407A5C2151}" dt="2022-09-21T15:42:22.421" v="487" actId="26606"/>
          <ac:spMkLst>
            <pc:docMk/>
            <pc:sldMk cId="4005442475" sldId="256"/>
            <ac:spMk id="11" creationId="{D74A4382-E3AD-430A-9A1F-DFA3E0E77A7D}"/>
          </ac:spMkLst>
        </pc:spChg>
        <pc:spChg chg="add del">
          <ac:chgData name="Jahedur Rahman" userId="afb241510bf6e574" providerId="LiveId" clId="{4B47309E-507B-458E-B480-8D407A5C2151}" dt="2022-09-21T15:42:22.421" v="487" actId="26606"/>
          <ac:spMkLst>
            <pc:docMk/>
            <pc:sldMk cId="4005442475" sldId="256"/>
            <ac:spMk id="13" creationId="{79F40191-0F44-4FD1-82CC-ACB507C14BE6}"/>
          </ac:spMkLst>
        </pc:spChg>
        <pc:spChg chg="add del">
          <ac:chgData name="Jahedur Rahman" userId="afb241510bf6e574" providerId="LiveId" clId="{4B47309E-507B-458E-B480-8D407A5C2151}" dt="2022-09-21T15:45:06.937" v="530" actId="26606"/>
          <ac:spMkLst>
            <pc:docMk/>
            <pc:sldMk cId="4005442475" sldId="256"/>
            <ac:spMk id="19" creationId="{D2929CB1-0E3C-4B2D-ADC5-0154FB33BA44}"/>
          </ac:spMkLst>
        </pc:spChg>
        <pc:spChg chg="add del">
          <ac:chgData name="Jahedur Rahman" userId="afb241510bf6e574" providerId="LiveId" clId="{4B47309E-507B-458E-B480-8D407A5C2151}" dt="2022-09-21T15:45:05.486" v="528" actId="26606"/>
          <ac:spMkLst>
            <pc:docMk/>
            <pc:sldMk cId="4005442475" sldId="256"/>
            <ac:spMk id="21" creationId="{D47766EE-4192-4B2D-A5A0-F60F9A5F743F}"/>
          </ac:spMkLst>
        </pc:spChg>
        <pc:spChg chg="add del">
          <ac:chgData name="Jahedur Rahman" userId="afb241510bf6e574" providerId="LiveId" clId="{4B47309E-507B-458E-B480-8D407A5C2151}" dt="2022-09-21T15:45:05.486" v="528" actId="26606"/>
          <ac:spMkLst>
            <pc:docMk/>
            <pc:sldMk cId="4005442475" sldId="256"/>
            <ac:spMk id="22" creationId="{D6705569-F545-4F47-A260-A9202826EA20}"/>
          </ac:spMkLst>
        </pc:spChg>
        <pc:spChg chg="add del">
          <ac:chgData name="Jahedur Rahman" userId="afb241510bf6e574" providerId="LiveId" clId="{4B47309E-507B-458E-B480-8D407A5C2151}" dt="2022-09-21T15:45:06.937" v="530" actId="26606"/>
          <ac:spMkLst>
            <pc:docMk/>
            <pc:sldMk cId="4005442475" sldId="256"/>
            <ac:spMk id="24" creationId="{362D44EE-C852-4460-B8B5-C4F2BC20510C}"/>
          </ac:spMkLst>
        </pc:spChg>
        <pc:spChg chg="add del">
          <ac:chgData name="Jahedur Rahman" userId="afb241510bf6e574" providerId="LiveId" clId="{4B47309E-507B-458E-B480-8D407A5C2151}" dt="2022-09-21T15:45:06.937" v="530" actId="26606"/>
          <ac:spMkLst>
            <pc:docMk/>
            <pc:sldMk cId="4005442475" sldId="256"/>
            <ac:spMk id="25" creationId="{658970D8-8D1D-4B5C-894B-E871CC86543D}"/>
          </ac:spMkLst>
        </pc:spChg>
        <pc:spChg chg="add del">
          <ac:chgData name="Jahedur Rahman" userId="afb241510bf6e574" providerId="LiveId" clId="{4B47309E-507B-458E-B480-8D407A5C2151}" dt="2022-09-21T15:45:06.937" v="530" actId="26606"/>
          <ac:spMkLst>
            <pc:docMk/>
            <pc:sldMk cId="4005442475" sldId="256"/>
            <ac:spMk id="26" creationId="{F227E5B6-9132-43CA-B503-37A18562ADF2}"/>
          </ac:spMkLst>
        </pc:spChg>
        <pc:spChg chg="add del">
          <ac:chgData name="Jahedur Rahman" userId="afb241510bf6e574" providerId="LiveId" clId="{4B47309E-507B-458E-B480-8D407A5C2151}" dt="2022-09-21T15:45:06.937" v="530" actId="26606"/>
          <ac:spMkLst>
            <pc:docMk/>
            <pc:sldMk cId="4005442475" sldId="256"/>
            <ac:spMk id="27" creationId="{03C2051E-A88D-48E5-BACF-AAED17892722}"/>
          </ac:spMkLst>
        </pc:spChg>
        <pc:spChg chg="add del">
          <ac:chgData name="Jahedur Rahman" userId="afb241510bf6e574" providerId="LiveId" clId="{4B47309E-507B-458E-B480-8D407A5C2151}" dt="2022-09-21T15:45:06.937" v="530" actId="26606"/>
          <ac:spMkLst>
            <pc:docMk/>
            <pc:sldMk cId="4005442475" sldId="256"/>
            <ac:spMk id="28" creationId="{7821A508-2985-4905-874A-527429BAABFA}"/>
          </ac:spMkLst>
        </pc:spChg>
        <pc:spChg chg="add del">
          <ac:chgData name="Jahedur Rahman" userId="afb241510bf6e574" providerId="LiveId" clId="{4B47309E-507B-458E-B480-8D407A5C2151}" dt="2022-09-21T15:45:06.937" v="530" actId="26606"/>
          <ac:spMkLst>
            <pc:docMk/>
            <pc:sldMk cId="4005442475" sldId="256"/>
            <ac:spMk id="29" creationId="{5F2F0C84-BE8C-4DC2-A6D3-30349A801D5C}"/>
          </ac:spMkLst>
        </pc:spChg>
        <pc:spChg chg="add del">
          <ac:chgData name="Jahedur Rahman" userId="afb241510bf6e574" providerId="LiveId" clId="{4B47309E-507B-458E-B480-8D407A5C2151}" dt="2022-09-21T15:45:09.098" v="532" actId="26606"/>
          <ac:spMkLst>
            <pc:docMk/>
            <pc:sldMk cId="4005442475" sldId="256"/>
            <ac:spMk id="31" creationId="{71B2258F-86CA-4D4D-8270-BC05FCDEBFB3}"/>
          </ac:spMkLst>
        </pc:spChg>
        <pc:spChg chg="add del">
          <ac:chgData name="Jahedur Rahman" userId="afb241510bf6e574" providerId="LiveId" clId="{4B47309E-507B-458E-B480-8D407A5C2151}" dt="2022-09-21T15:45:10.214" v="534" actId="26606"/>
          <ac:spMkLst>
            <pc:docMk/>
            <pc:sldMk cId="4005442475" sldId="256"/>
            <ac:spMk id="33" creationId="{E91DC736-0EF8-4F87-9146-EBF1D2EE4D3D}"/>
          </ac:spMkLst>
        </pc:spChg>
        <pc:spChg chg="add del">
          <ac:chgData name="Jahedur Rahman" userId="afb241510bf6e574" providerId="LiveId" clId="{4B47309E-507B-458E-B480-8D407A5C2151}" dt="2022-09-21T15:45:10.214" v="534" actId="26606"/>
          <ac:spMkLst>
            <pc:docMk/>
            <pc:sldMk cId="4005442475" sldId="256"/>
            <ac:spMk id="34" creationId="{097CD68E-23E3-4007-8847-CD0944C4F7BE}"/>
          </ac:spMkLst>
        </pc:spChg>
        <pc:spChg chg="add del">
          <ac:chgData name="Jahedur Rahman" userId="afb241510bf6e574" providerId="LiveId" clId="{4B47309E-507B-458E-B480-8D407A5C2151}" dt="2022-09-21T15:45:10.214" v="534" actId="26606"/>
          <ac:spMkLst>
            <pc:docMk/>
            <pc:sldMk cId="4005442475" sldId="256"/>
            <ac:spMk id="35" creationId="{AF2F604E-43BE-4DC3-B983-E071523364F8}"/>
          </ac:spMkLst>
        </pc:spChg>
        <pc:spChg chg="add del">
          <ac:chgData name="Jahedur Rahman" userId="afb241510bf6e574" providerId="LiveId" clId="{4B47309E-507B-458E-B480-8D407A5C2151}" dt="2022-09-21T15:45:10.214" v="534" actId="26606"/>
          <ac:spMkLst>
            <pc:docMk/>
            <pc:sldMk cId="4005442475" sldId="256"/>
            <ac:spMk id="36" creationId="{08C9B587-E65E-4B52-B37C-ABEBB6E87928}"/>
          </ac:spMkLst>
        </pc:spChg>
        <pc:spChg chg="add del">
          <ac:chgData name="Jahedur Rahman" userId="afb241510bf6e574" providerId="LiveId" clId="{4B47309E-507B-458E-B480-8D407A5C2151}" dt="2022-09-21T15:45:12.840" v="536" actId="26606"/>
          <ac:spMkLst>
            <pc:docMk/>
            <pc:sldMk cId="4005442475" sldId="256"/>
            <ac:spMk id="38" creationId="{C1DD1A8A-57D5-4A81-AD04-532B043C5611}"/>
          </ac:spMkLst>
        </pc:spChg>
        <pc:spChg chg="add del">
          <ac:chgData name="Jahedur Rahman" userId="afb241510bf6e574" providerId="LiveId" clId="{4B47309E-507B-458E-B480-8D407A5C2151}" dt="2022-09-21T15:45:12.840" v="536" actId="26606"/>
          <ac:spMkLst>
            <pc:docMk/>
            <pc:sldMk cId="4005442475" sldId="256"/>
            <ac:spMk id="39" creationId="{007891EC-4501-44ED-A8C8-B11B6DB767AB}"/>
          </ac:spMkLst>
        </pc:spChg>
        <pc:spChg chg="add del">
          <ac:chgData name="Jahedur Rahman" userId="afb241510bf6e574" providerId="LiveId" clId="{4B47309E-507B-458E-B480-8D407A5C2151}" dt="2022-09-21T15:45:14.618" v="538" actId="26606"/>
          <ac:spMkLst>
            <pc:docMk/>
            <pc:sldMk cId="4005442475" sldId="256"/>
            <ac:spMk id="41" creationId="{657F69E0-C4B0-4BEC-A689-4F8D877F05D4}"/>
          </ac:spMkLst>
        </pc:spChg>
        <pc:spChg chg="add del">
          <ac:chgData name="Jahedur Rahman" userId="afb241510bf6e574" providerId="LiveId" clId="{4B47309E-507B-458E-B480-8D407A5C2151}" dt="2022-09-21T15:45:14.618" v="538" actId="26606"/>
          <ac:spMkLst>
            <pc:docMk/>
            <pc:sldMk cId="4005442475" sldId="256"/>
            <ac:spMk id="42" creationId="{9F6380B4-6A1C-481E-8408-B4E6C75B9B81}"/>
          </ac:spMkLst>
        </pc:spChg>
        <pc:spChg chg="add del">
          <ac:chgData name="Jahedur Rahman" userId="afb241510bf6e574" providerId="LiveId" clId="{4B47309E-507B-458E-B480-8D407A5C2151}" dt="2022-09-21T15:45:21.696" v="540" actId="26606"/>
          <ac:spMkLst>
            <pc:docMk/>
            <pc:sldMk cId="4005442475" sldId="256"/>
            <ac:spMk id="44" creationId="{0671A8AE-40A1-4631-A6B8-581AFF065482}"/>
          </ac:spMkLst>
        </pc:spChg>
        <pc:spChg chg="add del">
          <ac:chgData name="Jahedur Rahman" userId="afb241510bf6e574" providerId="LiveId" clId="{4B47309E-507B-458E-B480-8D407A5C2151}" dt="2022-09-21T15:45:21.696" v="540" actId="26606"/>
          <ac:spMkLst>
            <pc:docMk/>
            <pc:sldMk cId="4005442475" sldId="256"/>
            <ac:spMk id="45" creationId="{AB58EF07-17C2-48CF-ABB0-EEF1F17CB8F0}"/>
          </ac:spMkLst>
        </pc:spChg>
        <pc:spChg chg="add del">
          <ac:chgData name="Jahedur Rahman" userId="afb241510bf6e574" providerId="LiveId" clId="{4B47309E-507B-458E-B480-8D407A5C2151}" dt="2022-09-21T15:45:21.696" v="540" actId="26606"/>
          <ac:spMkLst>
            <pc:docMk/>
            <pc:sldMk cId="4005442475" sldId="256"/>
            <ac:spMk id="46" creationId="{AF2F604E-43BE-4DC3-B983-E071523364F8}"/>
          </ac:spMkLst>
        </pc:spChg>
        <pc:spChg chg="add del">
          <ac:chgData name="Jahedur Rahman" userId="afb241510bf6e574" providerId="LiveId" clId="{4B47309E-507B-458E-B480-8D407A5C2151}" dt="2022-09-21T15:45:21.696" v="540" actId="26606"/>
          <ac:spMkLst>
            <pc:docMk/>
            <pc:sldMk cId="4005442475" sldId="256"/>
            <ac:spMk id="47" creationId="{08C9B587-E65E-4B52-B37C-ABEBB6E87928}"/>
          </ac:spMkLst>
        </pc:spChg>
        <pc:spChg chg="add del">
          <ac:chgData name="Jahedur Rahman" userId="afb241510bf6e574" providerId="LiveId" clId="{4B47309E-507B-458E-B480-8D407A5C2151}" dt="2022-09-21T15:45:26.281" v="543" actId="26606"/>
          <ac:spMkLst>
            <pc:docMk/>
            <pc:sldMk cId="4005442475" sldId="256"/>
            <ac:spMk id="49" creationId="{87CC2527-562A-4F69-B487-4371E5B243E7}"/>
          </ac:spMkLst>
        </pc:spChg>
        <pc:spChg chg="add del">
          <ac:chgData name="Jahedur Rahman" userId="afb241510bf6e574" providerId="LiveId" clId="{4B47309E-507B-458E-B480-8D407A5C2151}" dt="2022-09-21T15:45:32.752" v="547" actId="26606"/>
          <ac:spMkLst>
            <pc:docMk/>
            <pc:sldMk cId="4005442475" sldId="256"/>
            <ac:spMk id="52" creationId="{758048B4-3F65-4EB9-ABA8-099353BE870F}"/>
          </ac:spMkLst>
        </pc:spChg>
        <pc:spChg chg="add del">
          <ac:chgData name="Jahedur Rahman" userId="afb241510bf6e574" providerId="LiveId" clId="{4B47309E-507B-458E-B480-8D407A5C2151}" dt="2022-09-21T15:45:32.752" v="547" actId="26606"/>
          <ac:spMkLst>
            <pc:docMk/>
            <pc:sldMk cId="4005442475" sldId="256"/>
            <ac:spMk id="53" creationId="{1AE2FDE4-8ECB-4D0B-B871-D4EE526064C4}"/>
          </ac:spMkLst>
        </pc:spChg>
        <pc:spChg chg="add del">
          <ac:chgData name="Jahedur Rahman" userId="afb241510bf6e574" providerId="LiveId" clId="{4B47309E-507B-458E-B480-8D407A5C2151}" dt="2022-09-21T15:45:40.873" v="551" actId="26606"/>
          <ac:spMkLst>
            <pc:docMk/>
            <pc:sldMk cId="4005442475" sldId="256"/>
            <ac:spMk id="4102" creationId="{0ED28709-5CB7-44D6-B3BC-B1C015D6BE3D}"/>
          </ac:spMkLst>
        </pc:spChg>
        <pc:spChg chg="add del">
          <ac:chgData name="Jahedur Rahman" userId="afb241510bf6e574" providerId="LiveId" clId="{4B47309E-507B-458E-B480-8D407A5C2151}" dt="2022-09-21T15:44:07.241" v="503" actId="26606"/>
          <ac:spMkLst>
            <pc:docMk/>
            <pc:sldMk cId="4005442475" sldId="256"/>
            <ac:spMk id="4103" creationId="{71B2258F-86CA-4D4D-8270-BC05FCDEBFB3}"/>
          </ac:spMkLst>
        </pc:spChg>
        <pc:spChg chg="add del">
          <ac:chgData name="Jahedur Rahman" userId="afb241510bf6e574" providerId="LiveId" clId="{4B47309E-507B-458E-B480-8D407A5C2151}" dt="2022-09-21T15:45:40.873" v="551" actId="26606"/>
          <ac:spMkLst>
            <pc:docMk/>
            <pc:sldMk cId="4005442475" sldId="256"/>
            <ac:spMk id="4104" creationId="{1AE2FDE4-8ECB-4D0B-B871-D4EE526064C4}"/>
          </ac:spMkLst>
        </pc:spChg>
        <pc:spChg chg="add del">
          <ac:chgData name="Jahedur Rahman" userId="afb241510bf6e574" providerId="LiveId" clId="{4B47309E-507B-458E-B480-8D407A5C2151}" dt="2022-09-21T15:44:12.005" v="505" actId="26606"/>
          <ac:spMkLst>
            <pc:docMk/>
            <pc:sldMk cId="4005442475" sldId="256"/>
            <ac:spMk id="4105" creationId="{907741FC-B544-4A6E-B831-6789D042333D}"/>
          </ac:spMkLst>
        </pc:spChg>
        <pc:spChg chg="add del">
          <ac:chgData name="Jahedur Rahman" userId="afb241510bf6e574" providerId="LiveId" clId="{4B47309E-507B-458E-B480-8D407A5C2151}" dt="2022-09-21T15:44:12.005" v="505" actId="26606"/>
          <ac:spMkLst>
            <pc:docMk/>
            <pc:sldMk cId="4005442475" sldId="256"/>
            <ac:spMk id="4106" creationId="{3AFE8227-C443-417B-BA91-520EB1EF4559}"/>
          </ac:spMkLst>
        </pc:spChg>
        <pc:spChg chg="add del">
          <ac:chgData name="Jahedur Rahman" userId="afb241510bf6e574" providerId="LiveId" clId="{4B47309E-507B-458E-B480-8D407A5C2151}" dt="2022-09-21T15:44:12.005" v="505" actId="26606"/>
          <ac:spMkLst>
            <pc:docMk/>
            <pc:sldMk cId="4005442475" sldId="256"/>
            <ac:spMk id="4107" creationId="{3F0BE7ED-7814-4273-B18A-F26CC0380380}"/>
          </ac:spMkLst>
        </pc:spChg>
        <pc:spChg chg="add del">
          <ac:chgData name="Jahedur Rahman" userId="afb241510bf6e574" providerId="LiveId" clId="{4B47309E-507B-458E-B480-8D407A5C2151}" dt="2022-09-21T15:44:14.705" v="507" actId="26606"/>
          <ac:spMkLst>
            <pc:docMk/>
            <pc:sldMk cId="4005442475" sldId="256"/>
            <ac:spMk id="4109" creationId="{C1DD1A8A-57D5-4A81-AD04-532B043C5611}"/>
          </ac:spMkLst>
        </pc:spChg>
        <pc:spChg chg="add del">
          <ac:chgData name="Jahedur Rahman" userId="afb241510bf6e574" providerId="LiveId" clId="{4B47309E-507B-458E-B480-8D407A5C2151}" dt="2022-09-21T15:44:14.705" v="507" actId="26606"/>
          <ac:spMkLst>
            <pc:docMk/>
            <pc:sldMk cId="4005442475" sldId="256"/>
            <ac:spMk id="4110" creationId="{007891EC-4501-44ED-A8C8-B11B6DB767AB}"/>
          </ac:spMkLst>
        </pc:spChg>
        <pc:spChg chg="add del">
          <ac:chgData name="Jahedur Rahman" userId="afb241510bf6e574" providerId="LiveId" clId="{4B47309E-507B-458E-B480-8D407A5C2151}" dt="2022-09-21T15:44:35.230" v="509" actId="26606"/>
          <ac:spMkLst>
            <pc:docMk/>
            <pc:sldMk cId="4005442475" sldId="256"/>
            <ac:spMk id="4112" creationId="{657F69E0-C4B0-4BEC-A689-4F8D877F05D4}"/>
          </ac:spMkLst>
        </pc:spChg>
        <pc:spChg chg="add del">
          <ac:chgData name="Jahedur Rahman" userId="afb241510bf6e574" providerId="LiveId" clId="{4B47309E-507B-458E-B480-8D407A5C2151}" dt="2022-09-21T15:44:35.230" v="509" actId="26606"/>
          <ac:spMkLst>
            <pc:docMk/>
            <pc:sldMk cId="4005442475" sldId="256"/>
            <ac:spMk id="4113" creationId="{9F6380B4-6A1C-481E-8408-B4E6C75B9B81}"/>
          </ac:spMkLst>
        </pc:spChg>
        <pc:spChg chg="add del">
          <ac:chgData name="Jahedur Rahman" userId="afb241510bf6e574" providerId="LiveId" clId="{4B47309E-507B-458E-B480-8D407A5C2151}" dt="2022-09-21T15:45:41.449" v="553" actId="26606"/>
          <ac:spMkLst>
            <pc:docMk/>
            <pc:sldMk cId="4005442475" sldId="256"/>
            <ac:spMk id="4118" creationId="{758048B4-3F65-4EB9-ABA8-099353BE870F}"/>
          </ac:spMkLst>
        </pc:spChg>
        <pc:spChg chg="add del">
          <ac:chgData name="Jahedur Rahman" userId="afb241510bf6e574" providerId="LiveId" clId="{4B47309E-507B-458E-B480-8D407A5C2151}" dt="2022-09-21T15:45:41.449" v="553" actId="26606"/>
          <ac:spMkLst>
            <pc:docMk/>
            <pc:sldMk cId="4005442475" sldId="256"/>
            <ac:spMk id="4119" creationId="{1AE2FDE4-8ECB-4D0B-B871-D4EE526064C4}"/>
          </ac:spMkLst>
        </pc:spChg>
        <pc:spChg chg="add del">
          <ac:chgData name="Jahedur Rahman" userId="afb241510bf6e574" providerId="LiveId" clId="{4B47309E-507B-458E-B480-8D407A5C2151}" dt="2022-09-21T15:45:41.857" v="555" actId="26606"/>
          <ac:spMkLst>
            <pc:docMk/>
            <pc:sldMk cId="4005442475" sldId="256"/>
            <ac:spMk id="4124" creationId="{0ED28709-5CB7-44D6-B3BC-B1C015D6BE3D}"/>
          </ac:spMkLst>
        </pc:spChg>
        <pc:spChg chg="add del">
          <ac:chgData name="Jahedur Rahman" userId="afb241510bf6e574" providerId="LiveId" clId="{4B47309E-507B-458E-B480-8D407A5C2151}" dt="2022-09-21T15:45:41.857" v="555" actId="26606"/>
          <ac:spMkLst>
            <pc:docMk/>
            <pc:sldMk cId="4005442475" sldId="256"/>
            <ac:spMk id="4125" creationId="{1AE2FDE4-8ECB-4D0B-B871-D4EE526064C4}"/>
          </ac:spMkLst>
        </pc:spChg>
        <pc:spChg chg="add del">
          <ac:chgData name="Jahedur Rahman" userId="afb241510bf6e574" providerId="LiveId" clId="{4B47309E-507B-458E-B480-8D407A5C2151}" dt="2022-09-21T15:45:42.577" v="557" actId="26606"/>
          <ac:spMkLst>
            <pc:docMk/>
            <pc:sldMk cId="4005442475" sldId="256"/>
            <ac:spMk id="4130" creationId="{758048B4-3F65-4EB9-ABA8-099353BE870F}"/>
          </ac:spMkLst>
        </pc:spChg>
        <pc:spChg chg="add del">
          <ac:chgData name="Jahedur Rahman" userId="afb241510bf6e574" providerId="LiveId" clId="{4B47309E-507B-458E-B480-8D407A5C2151}" dt="2022-09-21T15:45:42.577" v="557" actId="26606"/>
          <ac:spMkLst>
            <pc:docMk/>
            <pc:sldMk cId="4005442475" sldId="256"/>
            <ac:spMk id="4131" creationId="{1AE2FDE4-8ECB-4D0B-B871-D4EE526064C4}"/>
          </ac:spMkLst>
        </pc:spChg>
        <pc:spChg chg="add del">
          <ac:chgData name="Jahedur Rahman" userId="afb241510bf6e574" providerId="LiveId" clId="{4B47309E-507B-458E-B480-8D407A5C2151}" dt="2022-09-21T15:45:45.229" v="559" actId="26606"/>
          <ac:spMkLst>
            <pc:docMk/>
            <pc:sldMk cId="4005442475" sldId="256"/>
            <ac:spMk id="4136" creationId="{71B2258F-86CA-4D4D-8270-BC05FCDEBFB3}"/>
          </ac:spMkLst>
        </pc:spChg>
        <pc:spChg chg="add del">
          <ac:chgData name="Jahedur Rahman" userId="afb241510bf6e574" providerId="LiveId" clId="{4B47309E-507B-458E-B480-8D407A5C2151}" dt="2022-09-21T15:45:47.185" v="561" actId="26606"/>
          <ac:spMkLst>
            <pc:docMk/>
            <pc:sldMk cId="4005442475" sldId="256"/>
            <ac:spMk id="4138" creationId="{758048B4-3F65-4EB9-ABA8-099353BE870F}"/>
          </ac:spMkLst>
        </pc:spChg>
        <pc:spChg chg="add del">
          <ac:chgData name="Jahedur Rahman" userId="afb241510bf6e574" providerId="LiveId" clId="{4B47309E-507B-458E-B480-8D407A5C2151}" dt="2022-09-21T15:45:47.185" v="561" actId="26606"/>
          <ac:spMkLst>
            <pc:docMk/>
            <pc:sldMk cId="4005442475" sldId="256"/>
            <ac:spMk id="4139" creationId="{1AE2FDE4-8ECB-4D0B-B871-D4EE526064C4}"/>
          </ac:spMkLst>
        </pc:spChg>
        <pc:spChg chg="add del">
          <ac:chgData name="Jahedur Rahman" userId="afb241510bf6e574" providerId="LiveId" clId="{4B47309E-507B-458E-B480-8D407A5C2151}" dt="2022-09-21T15:45:49.896" v="563" actId="26606"/>
          <ac:spMkLst>
            <pc:docMk/>
            <pc:sldMk cId="4005442475" sldId="256"/>
            <ac:spMk id="4144" creationId="{3AFE8227-C443-417B-BA91-520EB1EF4559}"/>
          </ac:spMkLst>
        </pc:spChg>
        <pc:spChg chg="add del">
          <ac:chgData name="Jahedur Rahman" userId="afb241510bf6e574" providerId="LiveId" clId="{4B47309E-507B-458E-B480-8D407A5C2151}" dt="2022-09-21T15:45:49.896" v="563" actId="26606"/>
          <ac:spMkLst>
            <pc:docMk/>
            <pc:sldMk cId="4005442475" sldId="256"/>
            <ac:spMk id="4145" creationId="{907741FC-B544-4A6E-B831-6789D042333D}"/>
          </ac:spMkLst>
        </pc:spChg>
        <pc:spChg chg="add del">
          <ac:chgData name="Jahedur Rahman" userId="afb241510bf6e574" providerId="LiveId" clId="{4B47309E-507B-458E-B480-8D407A5C2151}" dt="2022-09-21T15:45:49.896" v="563" actId="26606"/>
          <ac:spMkLst>
            <pc:docMk/>
            <pc:sldMk cId="4005442475" sldId="256"/>
            <ac:spMk id="4146" creationId="{3F0BE7ED-7814-4273-B18A-F26CC0380380}"/>
          </ac:spMkLst>
        </pc:spChg>
        <pc:spChg chg="add">
          <ac:chgData name="Jahedur Rahman" userId="afb241510bf6e574" providerId="LiveId" clId="{4B47309E-507B-458E-B480-8D407A5C2151}" dt="2022-09-21T15:45:49.900" v="564" actId="26606"/>
          <ac:spMkLst>
            <pc:docMk/>
            <pc:sldMk cId="4005442475" sldId="256"/>
            <ac:spMk id="4148" creationId="{ECC07320-C2CA-4E29-8481-9D9E143C7788}"/>
          </ac:spMkLst>
        </pc:spChg>
        <pc:spChg chg="add">
          <ac:chgData name="Jahedur Rahman" userId="afb241510bf6e574" providerId="LiveId" clId="{4B47309E-507B-458E-B480-8D407A5C2151}" dt="2022-09-21T15:45:49.900" v="564" actId="26606"/>
          <ac:spMkLst>
            <pc:docMk/>
            <pc:sldMk cId="4005442475" sldId="256"/>
            <ac:spMk id="4149" creationId="{178FB36B-5BFE-42CA-BC60-1115E0D95EEC}"/>
          </ac:spMkLst>
        </pc:spChg>
        <pc:grpChg chg="add del">
          <ac:chgData name="Jahedur Rahman" userId="afb241510bf6e574" providerId="LiveId" clId="{4B47309E-507B-458E-B480-8D407A5C2151}" dt="2022-09-21T15:45:03.434" v="526" actId="26606"/>
          <ac:grpSpMkLst>
            <pc:docMk/>
            <pc:sldMk cId="4005442475" sldId="256"/>
            <ac:grpSpMk id="17" creationId="{18488D89-E3BB-4E60-BF44-5F0BE92E3F13}"/>
          </ac:grpSpMkLst>
        </pc:grpChg>
        <pc:grpChg chg="add del">
          <ac:chgData name="Jahedur Rahman" userId="afb241510bf6e574" providerId="LiveId" clId="{4B47309E-507B-458E-B480-8D407A5C2151}" dt="2022-09-21T15:45:32.752" v="547" actId="26606"/>
          <ac:grpSpMkLst>
            <pc:docMk/>
            <pc:sldMk cId="4005442475" sldId="256"/>
            <ac:grpSpMk id="56" creationId="{18488D89-E3BB-4E60-BF44-5F0BE92E3F13}"/>
          </ac:grpSpMkLst>
        </pc:grpChg>
        <pc:grpChg chg="add del">
          <ac:chgData name="Jahedur Rahman" userId="afb241510bf6e574" providerId="LiveId" clId="{4B47309E-507B-458E-B480-8D407A5C2151}" dt="2022-09-21T15:45:40.873" v="551" actId="26606"/>
          <ac:grpSpMkLst>
            <pc:docMk/>
            <pc:sldMk cId="4005442475" sldId="256"/>
            <ac:grpSpMk id="4116" creationId="{9B97FD1C-2756-4C3B-9EA4-69F478100302}"/>
          </ac:grpSpMkLst>
        </pc:grpChg>
        <pc:grpChg chg="add del">
          <ac:chgData name="Jahedur Rahman" userId="afb241510bf6e574" providerId="LiveId" clId="{4B47309E-507B-458E-B480-8D407A5C2151}" dt="2022-09-21T15:45:41.449" v="553" actId="26606"/>
          <ac:grpSpMkLst>
            <pc:docMk/>
            <pc:sldMk cId="4005442475" sldId="256"/>
            <ac:grpSpMk id="4122" creationId="{18488D89-E3BB-4E60-BF44-5F0BE92E3F13}"/>
          </ac:grpSpMkLst>
        </pc:grpChg>
        <pc:grpChg chg="add del">
          <ac:chgData name="Jahedur Rahman" userId="afb241510bf6e574" providerId="LiveId" clId="{4B47309E-507B-458E-B480-8D407A5C2151}" dt="2022-09-21T15:45:41.857" v="555" actId="26606"/>
          <ac:grpSpMkLst>
            <pc:docMk/>
            <pc:sldMk cId="4005442475" sldId="256"/>
            <ac:grpSpMk id="4128" creationId="{9B97FD1C-2756-4C3B-9EA4-69F478100302}"/>
          </ac:grpSpMkLst>
        </pc:grpChg>
        <pc:grpChg chg="add del">
          <ac:chgData name="Jahedur Rahman" userId="afb241510bf6e574" providerId="LiveId" clId="{4B47309E-507B-458E-B480-8D407A5C2151}" dt="2022-09-21T15:45:42.577" v="557" actId="26606"/>
          <ac:grpSpMkLst>
            <pc:docMk/>
            <pc:sldMk cId="4005442475" sldId="256"/>
            <ac:grpSpMk id="4134" creationId="{18488D89-E3BB-4E60-BF44-5F0BE92E3F13}"/>
          </ac:grpSpMkLst>
        </pc:grpChg>
        <pc:grpChg chg="add del">
          <ac:chgData name="Jahedur Rahman" userId="afb241510bf6e574" providerId="LiveId" clId="{4B47309E-507B-458E-B480-8D407A5C2151}" dt="2022-09-21T15:45:47.185" v="561" actId="26606"/>
          <ac:grpSpMkLst>
            <pc:docMk/>
            <pc:sldMk cId="4005442475" sldId="256"/>
            <ac:grpSpMk id="4142" creationId="{18488D89-E3BB-4E60-BF44-5F0BE92E3F13}"/>
          </ac:grpSpMkLst>
        </pc:grpChg>
        <pc:picChg chg="add del mod ord">
          <ac:chgData name="Jahedur Rahman" userId="afb241510bf6e574" providerId="LiveId" clId="{4B47309E-507B-458E-B480-8D407A5C2151}" dt="2022-09-21T15:45:33.776" v="548"/>
          <ac:picMkLst>
            <pc:docMk/>
            <pc:sldMk cId="4005442475" sldId="256"/>
            <ac:picMk id="4" creationId="{3CD7D4A3-1BC3-0B1B-A506-013EB7CC32FE}"/>
          </ac:picMkLst>
        </pc:picChg>
        <pc:picChg chg="add del">
          <ac:chgData name="Jahedur Rahman" userId="afb241510bf6e574" providerId="LiveId" clId="{4B47309E-507B-458E-B480-8D407A5C2151}" dt="2022-09-21T15:42:22.421" v="487" actId="26606"/>
          <ac:picMkLst>
            <pc:docMk/>
            <pc:sldMk cId="4005442475" sldId="256"/>
            <ac:picMk id="5" creationId="{F556D121-6F7C-D36A-3929-EE98A8C62693}"/>
          </ac:picMkLst>
        </pc:picChg>
        <pc:picChg chg="add mod">
          <ac:chgData name="Jahedur Rahman" userId="afb241510bf6e574" providerId="LiveId" clId="{4B47309E-507B-458E-B480-8D407A5C2151}" dt="2022-09-21T20:34:22.508" v="2501"/>
          <ac:picMkLst>
            <pc:docMk/>
            <pc:sldMk cId="4005442475" sldId="256"/>
            <ac:picMk id="43" creationId="{10D964E5-4FC9-7EB3-B83F-31EC0168D0B3}"/>
          </ac:picMkLst>
        </pc:picChg>
        <pc:picChg chg="add del mod ord">
          <ac:chgData name="Jahedur Rahman" userId="afb241510bf6e574" providerId="LiveId" clId="{4B47309E-507B-458E-B480-8D407A5C2151}" dt="2022-09-21T15:44:35.866" v="510"/>
          <ac:picMkLst>
            <pc:docMk/>
            <pc:sldMk cId="4005442475" sldId="256"/>
            <ac:picMk id="4098" creationId="{45826791-3894-6AC9-743B-3DF7D84F6CCA}"/>
          </ac:picMkLst>
        </pc:picChg>
        <pc:picChg chg="add mod ord">
          <ac:chgData name="Jahedur Rahman" userId="afb241510bf6e574" providerId="LiveId" clId="{4B47309E-507B-458E-B480-8D407A5C2151}" dt="2022-09-21T15:45:49.900" v="564" actId="26606"/>
          <ac:picMkLst>
            <pc:docMk/>
            <pc:sldMk cId="4005442475" sldId="256"/>
            <ac:picMk id="4100" creationId="{9050D11C-FB79-DABB-0EF6-76367AF227C3}"/>
          </ac:picMkLst>
        </pc:picChg>
        <pc:cxnChg chg="add del">
          <ac:chgData name="Jahedur Rahman" userId="afb241510bf6e574" providerId="LiveId" clId="{4B47309E-507B-458E-B480-8D407A5C2151}" dt="2022-09-21T15:45:03.434" v="526" actId="26606"/>
          <ac:cxnSpMkLst>
            <pc:docMk/>
            <pc:sldMk cId="4005442475" sldId="256"/>
            <ac:cxnSpMk id="12" creationId="{3C86DB23-FEFE-4C3A-88FA-8E855AB1EEBB}"/>
          </ac:cxnSpMkLst>
        </pc:cxnChg>
        <pc:cxnChg chg="add del">
          <ac:chgData name="Jahedur Rahman" userId="afb241510bf6e574" providerId="LiveId" clId="{4B47309E-507B-458E-B480-8D407A5C2151}" dt="2022-09-21T15:45:03.434" v="526" actId="26606"/>
          <ac:cxnSpMkLst>
            <pc:docMk/>
            <pc:sldMk cId="4005442475" sldId="256"/>
            <ac:cxnSpMk id="15" creationId="{3BB22FAF-4B4F-40B1-97FF-67CD036C89D0}"/>
          </ac:cxnSpMkLst>
        </pc:cxnChg>
        <pc:cxnChg chg="add del">
          <ac:chgData name="Jahedur Rahman" userId="afb241510bf6e574" providerId="LiveId" clId="{4B47309E-507B-458E-B480-8D407A5C2151}" dt="2022-09-21T15:45:26.281" v="543" actId="26606"/>
          <ac:cxnSpMkLst>
            <pc:docMk/>
            <pc:sldMk cId="4005442475" sldId="256"/>
            <ac:cxnSpMk id="50" creationId="{BCDAEC91-5BCE-4B55-9CC0-43EF94CB734B}"/>
          </ac:cxnSpMkLst>
        </pc:cxnChg>
        <pc:cxnChg chg="add del">
          <ac:chgData name="Jahedur Rahman" userId="afb241510bf6e574" providerId="LiveId" clId="{4B47309E-507B-458E-B480-8D407A5C2151}" dt="2022-09-21T15:45:32.752" v="547" actId="26606"/>
          <ac:cxnSpMkLst>
            <pc:docMk/>
            <pc:sldMk cId="4005442475" sldId="256"/>
            <ac:cxnSpMk id="54" creationId="{3C86DB23-FEFE-4C3A-88FA-8E855AB1EEBB}"/>
          </ac:cxnSpMkLst>
        </pc:cxnChg>
        <pc:cxnChg chg="add del">
          <ac:chgData name="Jahedur Rahman" userId="afb241510bf6e574" providerId="LiveId" clId="{4B47309E-507B-458E-B480-8D407A5C2151}" dt="2022-09-21T15:45:32.752" v="547" actId="26606"/>
          <ac:cxnSpMkLst>
            <pc:docMk/>
            <pc:sldMk cId="4005442475" sldId="256"/>
            <ac:cxnSpMk id="55" creationId="{3BB22FAF-4B4F-40B1-97FF-67CD036C89D0}"/>
          </ac:cxnSpMkLst>
        </pc:cxnChg>
        <pc:cxnChg chg="add del">
          <ac:chgData name="Jahedur Rahman" userId="afb241510bf6e574" providerId="LiveId" clId="{4B47309E-507B-458E-B480-8D407A5C2151}" dt="2022-09-21T15:45:40.873" v="551" actId="26606"/>
          <ac:cxnSpMkLst>
            <pc:docMk/>
            <pc:sldMk cId="4005442475" sldId="256"/>
            <ac:cxnSpMk id="4108" creationId="{C9C09A4F-8DE1-4622-BAE9-9E65C0252F0F}"/>
          </ac:cxnSpMkLst>
        </pc:cxnChg>
        <pc:cxnChg chg="add del">
          <ac:chgData name="Jahedur Rahman" userId="afb241510bf6e574" providerId="LiveId" clId="{4B47309E-507B-458E-B480-8D407A5C2151}" dt="2022-09-21T15:45:40.873" v="551" actId="26606"/>
          <ac:cxnSpMkLst>
            <pc:docMk/>
            <pc:sldMk cId="4005442475" sldId="256"/>
            <ac:cxnSpMk id="4111" creationId="{7DAD8094-670D-4F60-875A-A60C3CD0C7E6}"/>
          </ac:cxnSpMkLst>
        </pc:cxnChg>
        <pc:cxnChg chg="add del">
          <ac:chgData name="Jahedur Rahman" userId="afb241510bf6e574" providerId="LiveId" clId="{4B47309E-507B-458E-B480-8D407A5C2151}" dt="2022-09-21T15:45:41.449" v="553" actId="26606"/>
          <ac:cxnSpMkLst>
            <pc:docMk/>
            <pc:sldMk cId="4005442475" sldId="256"/>
            <ac:cxnSpMk id="4120" creationId="{3C86DB23-FEFE-4C3A-88FA-8E855AB1EEBB}"/>
          </ac:cxnSpMkLst>
        </pc:cxnChg>
        <pc:cxnChg chg="add del">
          <ac:chgData name="Jahedur Rahman" userId="afb241510bf6e574" providerId="LiveId" clId="{4B47309E-507B-458E-B480-8D407A5C2151}" dt="2022-09-21T15:45:41.449" v="553" actId="26606"/>
          <ac:cxnSpMkLst>
            <pc:docMk/>
            <pc:sldMk cId="4005442475" sldId="256"/>
            <ac:cxnSpMk id="4121" creationId="{3BB22FAF-4B4F-40B1-97FF-67CD036C89D0}"/>
          </ac:cxnSpMkLst>
        </pc:cxnChg>
        <pc:cxnChg chg="add del">
          <ac:chgData name="Jahedur Rahman" userId="afb241510bf6e574" providerId="LiveId" clId="{4B47309E-507B-458E-B480-8D407A5C2151}" dt="2022-09-21T15:45:41.857" v="555" actId="26606"/>
          <ac:cxnSpMkLst>
            <pc:docMk/>
            <pc:sldMk cId="4005442475" sldId="256"/>
            <ac:cxnSpMk id="4126" creationId="{C9C09A4F-8DE1-4622-BAE9-9E65C0252F0F}"/>
          </ac:cxnSpMkLst>
        </pc:cxnChg>
        <pc:cxnChg chg="add del">
          <ac:chgData name="Jahedur Rahman" userId="afb241510bf6e574" providerId="LiveId" clId="{4B47309E-507B-458E-B480-8D407A5C2151}" dt="2022-09-21T15:45:41.857" v="555" actId="26606"/>
          <ac:cxnSpMkLst>
            <pc:docMk/>
            <pc:sldMk cId="4005442475" sldId="256"/>
            <ac:cxnSpMk id="4127" creationId="{7DAD8094-670D-4F60-875A-A60C3CD0C7E6}"/>
          </ac:cxnSpMkLst>
        </pc:cxnChg>
        <pc:cxnChg chg="add del">
          <ac:chgData name="Jahedur Rahman" userId="afb241510bf6e574" providerId="LiveId" clId="{4B47309E-507B-458E-B480-8D407A5C2151}" dt="2022-09-21T15:45:42.577" v="557" actId="26606"/>
          <ac:cxnSpMkLst>
            <pc:docMk/>
            <pc:sldMk cId="4005442475" sldId="256"/>
            <ac:cxnSpMk id="4132" creationId="{3C86DB23-FEFE-4C3A-88FA-8E855AB1EEBB}"/>
          </ac:cxnSpMkLst>
        </pc:cxnChg>
        <pc:cxnChg chg="add del">
          <ac:chgData name="Jahedur Rahman" userId="afb241510bf6e574" providerId="LiveId" clId="{4B47309E-507B-458E-B480-8D407A5C2151}" dt="2022-09-21T15:45:42.577" v="557" actId="26606"/>
          <ac:cxnSpMkLst>
            <pc:docMk/>
            <pc:sldMk cId="4005442475" sldId="256"/>
            <ac:cxnSpMk id="4133" creationId="{3BB22FAF-4B4F-40B1-97FF-67CD036C89D0}"/>
          </ac:cxnSpMkLst>
        </pc:cxnChg>
        <pc:cxnChg chg="add del">
          <ac:chgData name="Jahedur Rahman" userId="afb241510bf6e574" providerId="LiveId" clId="{4B47309E-507B-458E-B480-8D407A5C2151}" dt="2022-09-21T15:45:47.185" v="561" actId="26606"/>
          <ac:cxnSpMkLst>
            <pc:docMk/>
            <pc:sldMk cId="4005442475" sldId="256"/>
            <ac:cxnSpMk id="4140" creationId="{3C86DB23-FEFE-4C3A-88FA-8E855AB1EEBB}"/>
          </ac:cxnSpMkLst>
        </pc:cxnChg>
        <pc:cxnChg chg="add del">
          <ac:chgData name="Jahedur Rahman" userId="afb241510bf6e574" providerId="LiveId" clId="{4B47309E-507B-458E-B480-8D407A5C2151}" dt="2022-09-21T15:45:47.185" v="561" actId="26606"/>
          <ac:cxnSpMkLst>
            <pc:docMk/>
            <pc:sldMk cId="4005442475" sldId="256"/>
            <ac:cxnSpMk id="4141" creationId="{3BB22FAF-4B4F-40B1-97FF-67CD036C89D0}"/>
          </ac:cxnSpMkLst>
        </pc:cxnChg>
      </pc:sldChg>
      <pc:sldChg chg="addSp delSp modSp mod modTransition setBg modNotesTx">
        <pc:chgData name="Jahedur Rahman" userId="afb241510bf6e574" providerId="LiveId" clId="{4B47309E-507B-458E-B480-8D407A5C2151}" dt="2022-09-21T20:35:36.512" v="2504"/>
        <pc:sldMkLst>
          <pc:docMk/>
          <pc:sldMk cId="2596441893" sldId="257"/>
        </pc:sldMkLst>
        <pc:spChg chg="mod">
          <ac:chgData name="Jahedur Rahman" userId="afb241510bf6e574" providerId="LiveId" clId="{4B47309E-507B-458E-B480-8D407A5C2151}" dt="2022-09-21T15:46:09.303" v="567" actId="26606"/>
          <ac:spMkLst>
            <pc:docMk/>
            <pc:sldMk cId="2596441893" sldId="257"/>
            <ac:spMk id="2" creationId="{939E461F-A620-9052-8547-60D6C58C35D5}"/>
          </ac:spMkLst>
        </pc:spChg>
        <pc:spChg chg="mod">
          <ac:chgData name="Jahedur Rahman" userId="afb241510bf6e574" providerId="LiveId" clId="{4B47309E-507B-458E-B480-8D407A5C2151}" dt="2022-09-21T15:46:09.303" v="567" actId="26606"/>
          <ac:spMkLst>
            <pc:docMk/>
            <pc:sldMk cId="2596441893" sldId="257"/>
            <ac:spMk id="3" creationId="{906A4282-23AA-81E0-BE52-E191FE35B7D0}"/>
          </ac:spMkLst>
        </pc:spChg>
        <pc:spChg chg="add del">
          <ac:chgData name="Jahedur Rahman" userId="afb241510bf6e574" providerId="LiveId" clId="{4B47309E-507B-458E-B480-8D407A5C2151}" dt="2022-09-21T15:46:09.298" v="566" actId="26606"/>
          <ac:spMkLst>
            <pc:docMk/>
            <pc:sldMk cId="2596441893" sldId="257"/>
            <ac:spMk id="9" creationId="{04812C46-200A-4DEB-A05E-3ED6C68C2387}"/>
          </ac:spMkLst>
        </pc:spChg>
        <pc:spChg chg="add del">
          <ac:chgData name="Jahedur Rahman" userId="afb241510bf6e574" providerId="LiveId" clId="{4B47309E-507B-458E-B480-8D407A5C2151}" dt="2022-09-21T15:46:09.298" v="566" actId="26606"/>
          <ac:spMkLst>
            <pc:docMk/>
            <pc:sldMk cId="2596441893" sldId="257"/>
            <ac:spMk id="11" creationId="{D1EA859B-E555-4109-94F3-6700E046E008}"/>
          </ac:spMkLst>
        </pc:spChg>
        <pc:spChg chg="add">
          <ac:chgData name="Jahedur Rahman" userId="afb241510bf6e574" providerId="LiveId" clId="{4B47309E-507B-458E-B480-8D407A5C2151}" dt="2022-09-21T15:46:09.303" v="567" actId="26606"/>
          <ac:spMkLst>
            <pc:docMk/>
            <pc:sldMk cId="2596441893" sldId="257"/>
            <ac:spMk id="13" creationId="{04812C46-200A-4DEB-A05E-3ED6C68C2387}"/>
          </ac:spMkLst>
        </pc:spChg>
        <pc:spChg chg="add">
          <ac:chgData name="Jahedur Rahman" userId="afb241510bf6e574" providerId="LiveId" clId="{4B47309E-507B-458E-B480-8D407A5C2151}" dt="2022-09-21T15:46:09.303" v="567" actId="26606"/>
          <ac:spMkLst>
            <pc:docMk/>
            <pc:sldMk cId="2596441893" sldId="257"/>
            <ac:spMk id="15" creationId="{D1EA859B-E555-4109-94F3-6700E046E008}"/>
          </ac:spMkLst>
        </pc:spChg>
        <pc:picChg chg="add del">
          <ac:chgData name="Jahedur Rahman" userId="afb241510bf6e574" providerId="LiveId" clId="{4B47309E-507B-458E-B480-8D407A5C2151}" dt="2022-09-21T15:46:09.298" v="566" actId="26606"/>
          <ac:picMkLst>
            <pc:docMk/>
            <pc:sldMk cId="2596441893" sldId="257"/>
            <ac:picMk id="5" creationId="{0391AE87-5082-E4E7-CE73-81DFF30DFDB3}"/>
          </ac:picMkLst>
        </pc:picChg>
        <pc:picChg chg="add del mod">
          <ac:chgData name="Jahedur Rahman" userId="afb241510bf6e574" providerId="LiveId" clId="{4B47309E-507B-458E-B480-8D407A5C2151}" dt="2022-09-21T20:35:36.512" v="2504"/>
          <ac:picMkLst>
            <pc:docMk/>
            <pc:sldMk cId="2596441893" sldId="257"/>
            <ac:picMk id="10" creationId="{79FD7F15-591B-4FE6-0043-F08ECD2DB40F}"/>
          </ac:picMkLst>
        </pc:picChg>
        <pc:picChg chg="add mod">
          <ac:chgData name="Jahedur Rahman" userId="afb241510bf6e574" providerId="LiveId" clId="{4B47309E-507B-458E-B480-8D407A5C2151}" dt="2022-09-21T20:35:36.512" v="2504"/>
          <ac:picMkLst>
            <pc:docMk/>
            <pc:sldMk cId="2596441893" sldId="257"/>
            <ac:picMk id="12" creationId="{20441EC4-2FF1-5D5F-8178-0C2242B12FA8}"/>
          </ac:picMkLst>
        </pc:picChg>
        <pc:picChg chg="add">
          <ac:chgData name="Jahedur Rahman" userId="afb241510bf6e574" providerId="LiveId" clId="{4B47309E-507B-458E-B480-8D407A5C2151}" dt="2022-09-21T15:46:09.303" v="567" actId="26606"/>
          <ac:picMkLst>
            <pc:docMk/>
            <pc:sldMk cId="2596441893" sldId="257"/>
            <ac:picMk id="14" creationId="{8900A37B-B867-B627-7CD4-C796681F3E54}"/>
          </ac:picMkLst>
        </pc:picChg>
      </pc:sldChg>
      <pc:sldChg chg="addSp delSp modSp mod modTransition setBg modAnim modNotesTx">
        <pc:chgData name="Jahedur Rahman" userId="afb241510bf6e574" providerId="LiveId" clId="{4B47309E-507B-458E-B480-8D407A5C2151}" dt="2022-09-21T20:39:01.700" v="2516"/>
        <pc:sldMkLst>
          <pc:docMk/>
          <pc:sldMk cId="2253190202" sldId="258"/>
        </pc:sldMkLst>
        <pc:spChg chg="mod">
          <ac:chgData name="Jahedur Rahman" userId="afb241510bf6e574" providerId="LiveId" clId="{4B47309E-507B-458E-B480-8D407A5C2151}" dt="2022-09-21T15:46:23.976" v="568" actId="26606"/>
          <ac:spMkLst>
            <pc:docMk/>
            <pc:sldMk cId="2253190202" sldId="258"/>
            <ac:spMk id="2" creationId="{7077DF22-7D46-23B2-8370-792A05A7EF31}"/>
          </ac:spMkLst>
        </pc:spChg>
        <pc:spChg chg="mod">
          <ac:chgData name="Jahedur Rahman" userId="afb241510bf6e574" providerId="LiveId" clId="{4B47309E-507B-458E-B480-8D407A5C2151}" dt="2022-09-21T15:46:23.976" v="568" actId="26606"/>
          <ac:spMkLst>
            <pc:docMk/>
            <pc:sldMk cId="2253190202" sldId="258"/>
            <ac:spMk id="3" creationId="{7A0DE08B-10F6-43C4-BD5F-93DB0B795C84}"/>
          </ac:spMkLst>
        </pc:spChg>
        <pc:spChg chg="add">
          <ac:chgData name="Jahedur Rahman" userId="afb241510bf6e574" providerId="LiveId" clId="{4B47309E-507B-458E-B480-8D407A5C2151}" dt="2022-09-21T15:46:23.976" v="568" actId="26606"/>
          <ac:spMkLst>
            <pc:docMk/>
            <pc:sldMk cId="2253190202" sldId="258"/>
            <ac:spMk id="9" creationId="{04812C46-200A-4DEB-A05E-3ED6C68C2387}"/>
          </ac:spMkLst>
        </pc:spChg>
        <pc:spChg chg="add">
          <ac:chgData name="Jahedur Rahman" userId="afb241510bf6e574" providerId="LiveId" clId="{4B47309E-507B-458E-B480-8D407A5C2151}" dt="2022-09-21T15:46:23.976" v="568" actId="26606"/>
          <ac:spMkLst>
            <pc:docMk/>
            <pc:sldMk cId="2253190202" sldId="258"/>
            <ac:spMk id="11" creationId="{D1EA859B-E555-4109-94F3-6700E046E008}"/>
          </ac:spMkLst>
        </pc:spChg>
        <pc:picChg chg="add">
          <ac:chgData name="Jahedur Rahman" userId="afb241510bf6e574" providerId="LiveId" clId="{4B47309E-507B-458E-B480-8D407A5C2151}" dt="2022-09-21T15:46:23.976" v="568" actId="26606"/>
          <ac:picMkLst>
            <pc:docMk/>
            <pc:sldMk cId="2253190202" sldId="258"/>
            <ac:picMk id="5" creationId="{5435E43B-AC86-82DA-709A-485A2DD7A754}"/>
          </ac:picMkLst>
        </pc:picChg>
        <pc:picChg chg="add del mod">
          <ac:chgData name="Jahedur Rahman" userId="afb241510bf6e574" providerId="LiveId" clId="{4B47309E-507B-458E-B480-8D407A5C2151}" dt="2022-09-21T20:37:52.962" v="2507"/>
          <ac:picMkLst>
            <pc:docMk/>
            <pc:sldMk cId="2253190202" sldId="258"/>
            <ac:picMk id="12" creationId="{DC3A60FA-C09A-3BE8-9B4E-22D685EB1AA6}"/>
          </ac:picMkLst>
        </pc:picChg>
        <pc:picChg chg="add del mod">
          <ac:chgData name="Jahedur Rahman" userId="afb241510bf6e574" providerId="LiveId" clId="{4B47309E-507B-458E-B480-8D407A5C2151}" dt="2022-09-21T20:38:15.644" v="2510"/>
          <ac:picMkLst>
            <pc:docMk/>
            <pc:sldMk cId="2253190202" sldId="258"/>
            <ac:picMk id="16" creationId="{883263AE-E5E5-A20A-99B7-15E1A5840FAF}"/>
          </ac:picMkLst>
        </pc:picChg>
        <pc:picChg chg="add del mod">
          <ac:chgData name="Jahedur Rahman" userId="afb241510bf6e574" providerId="LiveId" clId="{4B47309E-507B-458E-B480-8D407A5C2151}" dt="2022-09-21T20:38:17.584" v="2512"/>
          <ac:picMkLst>
            <pc:docMk/>
            <pc:sldMk cId="2253190202" sldId="258"/>
            <ac:picMk id="17" creationId="{EC82A162-D28A-0F55-6307-7B4AE0ACE5A4}"/>
          </ac:picMkLst>
        </pc:picChg>
        <pc:picChg chg="add del mod ord">
          <ac:chgData name="Jahedur Rahman" userId="afb241510bf6e574" providerId="LiveId" clId="{4B47309E-507B-458E-B480-8D407A5C2151}" dt="2022-09-21T20:38:24.310" v="2513"/>
          <ac:picMkLst>
            <pc:docMk/>
            <pc:sldMk cId="2253190202" sldId="258"/>
            <ac:picMk id="19" creationId="{AEB20162-A971-5E65-83D3-1C6C9D13C251}"/>
          </ac:picMkLst>
        </pc:picChg>
        <pc:picChg chg="add del mod">
          <ac:chgData name="Jahedur Rahman" userId="afb241510bf6e574" providerId="LiveId" clId="{4B47309E-507B-458E-B480-8D407A5C2151}" dt="2022-09-21T20:38:26.045" v="2515"/>
          <ac:picMkLst>
            <pc:docMk/>
            <pc:sldMk cId="2253190202" sldId="258"/>
            <ac:picMk id="20" creationId="{C2F0D727-4310-1B42-32A6-D075B2A2E611}"/>
          </ac:picMkLst>
        </pc:picChg>
        <pc:picChg chg="add del mod ord">
          <ac:chgData name="Jahedur Rahman" userId="afb241510bf6e574" providerId="LiveId" clId="{4B47309E-507B-458E-B480-8D407A5C2151}" dt="2022-09-21T20:39:01.700" v="2516"/>
          <ac:picMkLst>
            <pc:docMk/>
            <pc:sldMk cId="2253190202" sldId="258"/>
            <ac:picMk id="22" creationId="{90F398DF-97FC-549C-3315-78CD2C6719D8}"/>
          </ac:picMkLst>
        </pc:picChg>
        <pc:picChg chg="add mod">
          <ac:chgData name="Jahedur Rahman" userId="afb241510bf6e574" providerId="LiveId" clId="{4B47309E-507B-458E-B480-8D407A5C2151}" dt="2022-09-21T20:39:01.700" v="2516"/>
          <ac:picMkLst>
            <pc:docMk/>
            <pc:sldMk cId="2253190202" sldId="258"/>
            <ac:picMk id="23" creationId="{EA185131-47D8-C2E6-4939-13EA40C75139}"/>
          </ac:picMkLst>
        </pc:picChg>
      </pc:sldChg>
      <pc:sldChg chg="addSp delSp modSp mod modTransition setBg modAnim setClrOvrMap modNotesTx">
        <pc:chgData name="Jahedur Rahman" userId="afb241510bf6e574" providerId="LiveId" clId="{4B47309E-507B-458E-B480-8D407A5C2151}" dt="2022-09-21T20:42:51.890" v="2535"/>
        <pc:sldMkLst>
          <pc:docMk/>
          <pc:sldMk cId="2118545444" sldId="259"/>
        </pc:sldMkLst>
        <pc:spChg chg="mod">
          <ac:chgData name="Jahedur Rahman" userId="afb241510bf6e574" providerId="LiveId" clId="{4B47309E-507B-458E-B480-8D407A5C2151}" dt="2022-09-21T15:47:04.883" v="601" actId="26606"/>
          <ac:spMkLst>
            <pc:docMk/>
            <pc:sldMk cId="2118545444" sldId="259"/>
            <ac:spMk id="2" creationId="{7A7862E9-C2BB-0C4D-BD41-8D1E19414D23}"/>
          </ac:spMkLst>
        </pc:spChg>
        <pc:spChg chg="mod">
          <ac:chgData name="Jahedur Rahman" userId="afb241510bf6e574" providerId="LiveId" clId="{4B47309E-507B-458E-B480-8D407A5C2151}" dt="2022-09-21T15:47:18.401" v="619" actId="403"/>
          <ac:spMkLst>
            <pc:docMk/>
            <pc:sldMk cId="2118545444" sldId="259"/>
            <ac:spMk id="3" creationId="{A677376D-AB4A-F70D-0804-B821A4D30FB5}"/>
          </ac:spMkLst>
        </pc:spChg>
        <pc:spChg chg="add del mod">
          <ac:chgData name="Jahedur Rahman" userId="afb241510bf6e574" providerId="LiveId" clId="{4B47309E-507B-458E-B480-8D407A5C2151}" dt="2022-09-21T15:47:04.883" v="601" actId="26606"/>
          <ac:spMkLst>
            <pc:docMk/>
            <pc:sldMk cId="2118545444" sldId="259"/>
            <ac:spMk id="4" creationId="{4E7A02E9-585C-8FCC-A048-E1289813EBF4}"/>
          </ac:spMkLst>
        </pc:spChg>
        <pc:spChg chg="add del">
          <ac:chgData name="Jahedur Rahman" userId="afb241510bf6e574" providerId="LiveId" clId="{4B47309E-507B-458E-B480-8D407A5C2151}" dt="2022-09-21T15:46:55.960" v="596" actId="26606"/>
          <ac:spMkLst>
            <pc:docMk/>
            <pc:sldMk cId="2118545444" sldId="259"/>
            <ac:spMk id="8" creationId="{B36F400F-DF28-43BC-8D8E-4929793B392A}"/>
          </ac:spMkLst>
        </pc:spChg>
        <pc:spChg chg="add del">
          <ac:chgData name="Jahedur Rahman" userId="afb241510bf6e574" providerId="LiveId" clId="{4B47309E-507B-458E-B480-8D407A5C2151}" dt="2022-09-21T15:46:38.493" v="570" actId="26606"/>
          <ac:spMkLst>
            <pc:docMk/>
            <pc:sldMk cId="2118545444" sldId="259"/>
            <ac:spMk id="9" creationId="{4FFBEE45-F140-49D5-85EA-C78C24340B23}"/>
          </ac:spMkLst>
        </pc:spChg>
        <pc:spChg chg="add del">
          <ac:chgData name="Jahedur Rahman" userId="afb241510bf6e574" providerId="LiveId" clId="{4B47309E-507B-458E-B480-8D407A5C2151}" dt="2022-09-21T15:46:55.960" v="596" actId="26606"/>
          <ac:spMkLst>
            <pc:docMk/>
            <pc:sldMk cId="2118545444" sldId="259"/>
            <ac:spMk id="10" creationId="{4E7A02E9-585C-8FCC-A048-E1289813EBF4}"/>
          </ac:spMkLst>
        </pc:spChg>
        <pc:spChg chg="add del">
          <ac:chgData name="Jahedur Rahman" userId="afb241510bf6e574" providerId="LiveId" clId="{4B47309E-507B-458E-B480-8D407A5C2151}" dt="2022-09-21T15:46:39.668" v="572" actId="26606"/>
          <ac:spMkLst>
            <pc:docMk/>
            <pc:sldMk cId="2118545444" sldId="259"/>
            <ac:spMk id="12" creationId="{4C608BEB-860E-4094-8511-78603564A75E}"/>
          </ac:spMkLst>
        </pc:spChg>
        <pc:spChg chg="add del">
          <ac:chgData name="Jahedur Rahman" userId="afb241510bf6e574" providerId="LiveId" clId="{4B47309E-507B-458E-B480-8D407A5C2151}" dt="2022-09-21T15:46:44.024" v="580" actId="26606"/>
          <ac:spMkLst>
            <pc:docMk/>
            <pc:sldMk cId="2118545444" sldId="259"/>
            <ac:spMk id="13" creationId="{CCD444A3-C338-4886-B7F1-4BA2AF46EB64}"/>
          </ac:spMkLst>
        </pc:spChg>
        <pc:spChg chg="add del">
          <ac:chgData name="Jahedur Rahman" userId="afb241510bf6e574" providerId="LiveId" clId="{4B47309E-507B-458E-B480-8D407A5C2151}" dt="2022-09-21T15:46:41.264" v="574" actId="26606"/>
          <ac:spMkLst>
            <pc:docMk/>
            <pc:sldMk cId="2118545444" sldId="259"/>
            <ac:spMk id="14" creationId="{4FFBEE45-F140-49D5-85EA-C78C24340B23}"/>
          </ac:spMkLst>
        </pc:spChg>
        <pc:spChg chg="add del">
          <ac:chgData name="Jahedur Rahman" userId="afb241510bf6e574" providerId="LiveId" clId="{4B47309E-507B-458E-B480-8D407A5C2151}" dt="2022-09-21T15:46:42.285" v="576" actId="26606"/>
          <ac:spMkLst>
            <pc:docMk/>
            <pc:sldMk cId="2118545444" sldId="259"/>
            <ac:spMk id="16" creationId="{8CA06CD6-90CA-4C45-856C-6771339E1E22}"/>
          </ac:spMkLst>
        </pc:spChg>
        <pc:spChg chg="add del">
          <ac:chgData name="Jahedur Rahman" userId="afb241510bf6e574" providerId="LiveId" clId="{4B47309E-507B-458E-B480-8D407A5C2151}" dt="2022-09-21T15:46:43.053" v="578" actId="26606"/>
          <ac:spMkLst>
            <pc:docMk/>
            <pc:sldMk cId="2118545444" sldId="259"/>
            <ac:spMk id="19" creationId="{4FFBEE45-F140-49D5-85EA-C78C24340B23}"/>
          </ac:spMkLst>
        </pc:spChg>
        <pc:spChg chg="add">
          <ac:chgData name="Jahedur Rahman" userId="afb241510bf6e574" providerId="LiveId" clId="{4B47309E-507B-458E-B480-8D407A5C2151}" dt="2022-09-21T15:47:04.883" v="601" actId="26606"/>
          <ac:spMkLst>
            <pc:docMk/>
            <pc:sldMk cId="2118545444" sldId="259"/>
            <ac:spMk id="20" creationId="{B36F400F-DF28-43BC-8D8E-4929793B392A}"/>
          </ac:spMkLst>
        </pc:spChg>
        <pc:spChg chg="add del">
          <ac:chgData name="Jahedur Rahman" userId="afb241510bf6e574" providerId="LiveId" clId="{4B47309E-507B-458E-B480-8D407A5C2151}" dt="2022-09-21T15:46:44.024" v="580" actId="26606"/>
          <ac:spMkLst>
            <pc:docMk/>
            <pc:sldMk cId="2118545444" sldId="259"/>
            <ac:spMk id="21" creationId="{21739CA5-F0F5-48E1-8E8C-F24B71827E46}"/>
          </ac:spMkLst>
        </pc:spChg>
        <pc:spChg chg="add del">
          <ac:chgData name="Jahedur Rahman" userId="afb241510bf6e574" providerId="LiveId" clId="{4B47309E-507B-458E-B480-8D407A5C2151}" dt="2022-09-21T15:46:44.024" v="580" actId="26606"/>
          <ac:spMkLst>
            <pc:docMk/>
            <pc:sldMk cId="2118545444" sldId="259"/>
            <ac:spMk id="22" creationId="{3EAD2937-F230-41D4-B9C5-975B129BFC20}"/>
          </ac:spMkLst>
        </pc:spChg>
        <pc:spChg chg="add mod">
          <ac:chgData name="Jahedur Rahman" userId="afb241510bf6e574" providerId="LiveId" clId="{4B47309E-507B-458E-B480-8D407A5C2151}" dt="2022-09-21T15:47:22.521" v="623" actId="27636"/>
          <ac:spMkLst>
            <pc:docMk/>
            <pc:sldMk cId="2118545444" sldId="259"/>
            <ac:spMk id="23" creationId="{4E7A02E9-585C-8FCC-A048-E1289813EBF4}"/>
          </ac:spMkLst>
        </pc:spChg>
        <pc:spChg chg="add del">
          <ac:chgData name="Jahedur Rahman" userId="afb241510bf6e574" providerId="LiveId" clId="{4B47309E-507B-458E-B480-8D407A5C2151}" dt="2022-09-21T15:46:45.993" v="582" actId="26606"/>
          <ac:spMkLst>
            <pc:docMk/>
            <pc:sldMk cId="2118545444" sldId="259"/>
            <ac:spMk id="24" creationId="{4FFBEE45-F140-49D5-85EA-C78C24340B23}"/>
          </ac:spMkLst>
        </pc:spChg>
        <pc:spChg chg="add del">
          <ac:chgData name="Jahedur Rahman" userId="afb241510bf6e574" providerId="LiveId" clId="{4B47309E-507B-458E-B480-8D407A5C2151}" dt="2022-09-21T15:46:47.241" v="584" actId="26606"/>
          <ac:spMkLst>
            <pc:docMk/>
            <pc:sldMk cId="2118545444" sldId="259"/>
            <ac:spMk id="26" creationId="{1DE7243B-5109-444B-8FAF-7437C66BC0E9}"/>
          </ac:spMkLst>
        </pc:spChg>
        <pc:spChg chg="add del">
          <ac:chgData name="Jahedur Rahman" userId="afb241510bf6e574" providerId="LiveId" clId="{4B47309E-507B-458E-B480-8D407A5C2151}" dt="2022-09-21T15:46:47.241" v="584" actId="26606"/>
          <ac:spMkLst>
            <pc:docMk/>
            <pc:sldMk cId="2118545444" sldId="259"/>
            <ac:spMk id="27" creationId="{4C5D6221-DA7B-4611-AA26-7D8E349FDE96}"/>
          </ac:spMkLst>
        </pc:spChg>
        <pc:spChg chg="add del">
          <ac:chgData name="Jahedur Rahman" userId="afb241510bf6e574" providerId="LiveId" clId="{4B47309E-507B-458E-B480-8D407A5C2151}" dt="2022-09-21T15:46:48.369" v="586" actId="26606"/>
          <ac:spMkLst>
            <pc:docMk/>
            <pc:sldMk cId="2118545444" sldId="259"/>
            <ac:spMk id="29" creationId="{E35A04CF-97D4-4FF7-B359-C546B1F62E54}"/>
          </ac:spMkLst>
        </pc:spChg>
        <pc:spChg chg="add del">
          <ac:chgData name="Jahedur Rahman" userId="afb241510bf6e574" providerId="LiveId" clId="{4B47309E-507B-458E-B480-8D407A5C2151}" dt="2022-09-21T15:46:48.369" v="586" actId="26606"/>
          <ac:spMkLst>
            <pc:docMk/>
            <pc:sldMk cId="2118545444" sldId="259"/>
            <ac:spMk id="30" creationId="{1DE7243B-5109-444B-8FAF-7437C66BC0E9}"/>
          </ac:spMkLst>
        </pc:spChg>
        <pc:spChg chg="add del">
          <ac:chgData name="Jahedur Rahman" userId="afb241510bf6e574" providerId="LiveId" clId="{4B47309E-507B-458E-B480-8D407A5C2151}" dt="2022-09-21T15:46:48.369" v="586" actId="26606"/>
          <ac:spMkLst>
            <pc:docMk/>
            <pc:sldMk cId="2118545444" sldId="259"/>
            <ac:spMk id="31" creationId="{4C5D6221-DA7B-4611-AA26-7D8E349FDE96}"/>
          </ac:spMkLst>
        </pc:spChg>
        <pc:spChg chg="add del">
          <ac:chgData name="Jahedur Rahman" userId="afb241510bf6e574" providerId="LiveId" clId="{4B47309E-507B-458E-B480-8D407A5C2151}" dt="2022-09-21T15:46:48.862" v="588" actId="26606"/>
          <ac:spMkLst>
            <pc:docMk/>
            <pc:sldMk cId="2118545444" sldId="259"/>
            <ac:spMk id="33" creationId="{1DE7243B-5109-444B-8FAF-7437C66BC0E9}"/>
          </ac:spMkLst>
        </pc:spChg>
        <pc:spChg chg="add del">
          <ac:chgData name="Jahedur Rahman" userId="afb241510bf6e574" providerId="LiveId" clId="{4B47309E-507B-458E-B480-8D407A5C2151}" dt="2022-09-21T15:46:48.862" v="588" actId="26606"/>
          <ac:spMkLst>
            <pc:docMk/>
            <pc:sldMk cId="2118545444" sldId="259"/>
            <ac:spMk id="34" creationId="{4C5D6221-DA7B-4611-AA26-7D8E349FDE96}"/>
          </ac:spMkLst>
        </pc:spChg>
        <pc:spChg chg="add del">
          <ac:chgData name="Jahedur Rahman" userId="afb241510bf6e574" providerId="LiveId" clId="{4B47309E-507B-458E-B480-8D407A5C2151}" dt="2022-09-21T15:46:50.013" v="590" actId="26606"/>
          <ac:spMkLst>
            <pc:docMk/>
            <pc:sldMk cId="2118545444" sldId="259"/>
            <ac:spMk id="36" creationId="{E35A04CF-97D4-4FF7-B359-C546B1F62E54}"/>
          </ac:spMkLst>
        </pc:spChg>
        <pc:spChg chg="add del">
          <ac:chgData name="Jahedur Rahman" userId="afb241510bf6e574" providerId="LiveId" clId="{4B47309E-507B-458E-B480-8D407A5C2151}" dt="2022-09-21T15:46:50.013" v="590" actId="26606"/>
          <ac:spMkLst>
            <pc:docMk/>
            <pc:sldMk cId="2118545444" sldId="259"/>
            <ac:spMk id="37" creationId="{1DE7243B-5109-444B-8FAF-7437C66BC0E9}"/>
          </ac:spMkLst>
        </pc:spChg>
        <pc:spChg chg="add del">
          <ac:chgData name="Jahedur Rahman" userId="afb241510bf6e574" providerId="LiveId" clId="{4B47309E-507B-458E-B480-8D407A5C2151}" dt="2022-09-21T15:46:50.013" v="590" actId="26606"/>
          <ac:spMkLst>
            <pc:docMk/>
            <pc:sldMk cId="2118545444" sldId="259"/>
            <ac:spMk id="38" creationId="{4C5D6221-DA7B-4611-AA26-7D8E349FDE96}"/>
          </ac:spMkLst>
        </pc:spChg>
        <pc:spChg chg="add del">
          <ac:chgData name="Jahedur Rahman" userId="afb241510bf6e574" providerId="LiveId" clId="{4B47309E-507B-458E-B480-8D407A5C2151}" dt="2022-09-21T15:46:52.581" v="592" actId="26606"/>
          <ac:spMkLst>
            <pc:docMk/>
            <pc:sldMk cId="2118545444" sldId="259"/>
            <ac:spMk id="40" creationId="{B36F400F-DF28-43BC-8D8E-4929793B392A}"/>
          </ac:spMkLst>
        </pc:spChg>
        <pc:graphicFrameChg chg="add del">
          <ac:chgData name="Jahedur Rahman" userId="afb241510bf6e574" providerId="LiveId" clId="{4B47309E-507B-458E-B480-8D407A5C2151}" dt="2022-09-21T15:46:53.937" v="594" actId="26606"/>
          <ac:graphicFrameMkLst>
            <pc:docMk/>
            <pc:sldMk cId="2118545444" sldId="259"/>
            <ac:graphicFrameMk id="6" creationId="{FDAA1644-DBCA-1910-F0A4-C6FCC7D52C17}"/>
          </ac:graphicFrameMkLst>
        </pc:graphicFrameChg>
        <pc:graphicFrameChg chg="add del">
          <ac:chgData name="Jahedur Rahman" userId="afb241510bf6e574" providerId="LiveId" clId="{4B47309E-507B-458E-B480-8D407A5C2151}" dt="2022-09-21T15:47:03.716" v="598" actId="26606"/>
          <ac:graphicFrameMkLst>
            <pc:docMk/>
            <pc:sldMk cId="2118545444" sldId="259"/>
            <ac:graphicFrameMk id="15" creationId="{85BB77D9-B32D-3EEA-0738-7C00850EFBEB}"/>
          </ac:graphicFrameMkLst>
        </pc:graphicFrameChg>
        <pc:graphicFrameChg chg="add del">
          <ac:chgData name="Jahedur Rahman" userId="afb241510bf6e574" providerId="LiveId" clId="{4B47309E-507B-458E-B480-8D407A5C2151}" dt="2022-09-21T15:47:04.879" v="600" actId="26606"/>
          <ac:graphicFrameMkLst>
            <pc:docMk/>
            <pc:sldMk cId="2118545444" sldId="259"/>
            <ac:graphicFrameMk id="18" creationId="{5EB14A64-9760-716E-668C-6B6A9415D179}"/>
          </ac:graphicFrameMkLst>
        </pc:graphicFrameChg>
        <pc:picChg chg="add del mod">
          <ac:chgData name="Jahedur Rahman" userId="afb241510bf6e574" providerId="LiveId" clId="{4B47309E-507B-458E-B480-8D407A5C2151}" dt="2022-09-21T20:39:57.333" v="2519"/>
          <ac:picMkLst>
            <pc:docMk/>
            <pc:sldMk cId="2118545444" sldId="259"/>
            <ac:picMk id="28" creationId="{55B5771B-685F-07B3-0EB2-55DE508E65FB}"/>
          </ac:picMkLst>
        </pc:picChg>
        <pc:picChg chg="add del mod">
          <ac:chgData name="Jahedur Rahman" userId="afb241510bf6e574" providerId="LiveId" clId="{4B47309E-507B-458E-B480-8D407A5C2151}" dt="2022-09-21T20:40:05.920" v="2520"/>
          <ac:picMkLst>
            <pc:docMk/>
            <pc:sldMk cId="2118545444" sldId="259"/>
            <ac:picMk id="35" creationId="{3CC39C9F-E8E8-11B9-996B-BAB4DA890550}"/>
          </ac:picMkLst>
        </pc:picChg>
        <pc:picChg chg="add del mod">
          <ac:chgData name="Jahedur Rahman" userId="afb241510bf6e574" providerId="LiveId" clId="{4B47309E-507B-458E-B480-8D407A5C2151}" dt="2022-09-21T20:40:07.473" v="2522"/>
          <ac:picMkLst>
            <pc:docMk/>
            <pc:sldMk cId="2118545444" sldId="259"/>
            <ac:picMk id="39" creationId="{4251C438-9785-7DFC-F0E9-38D07049579A}"/>
          </ac:picMkLst>
        </pc:picChg>
        <pc:picChg chg="add del mod ord">
          <ac:chgData name="Jahedur Rahman" userId="afb241510bf6e574" providerId="LiveId" clId="{4B47309E-507B-458E-B480-8D407A5C2151}" dt="2022-09-21T20:40:28.925" v="2523"/>
          <ac:picMkLst>
            <pc:docMk/>
            <pc:sldMk cId="2118545444" sldId="259"/>
            <ac:picMk id="42" creationId="{3418C5EE-D7C8-31FF-06DA-D482F2D2BD86}"/>
          </ac:picMkLst>
        </pc:picChg>
        <pc:picChg chg="add del mod">
          <ac:chgData name="Jahedur Rahman" userId="afb241510bf6e574" providerId="LiveId" clId="{4B47309E-507B-458E-B480-8D407A5C2151}" dt="2022-09-21T20:40:30.404" v="2525"/>
          <ac:picMkLst>
            <pc:docMk/>
            <pc:sldMk cId="2118545444" sldId="259"/>
            <ac:picMk id="43" creationId="{784216EC-DFDE-6CEE-027F-2719D7212A32}"/>
          </ac:picMkLst>
        </pc:picChg>
        <pc:picChg chg="add del mod ord">
          <ac:chgData name="Jahedur Rahman" userId="afb241510bf6e574" providerId="LiveId" clId="{4B47309E-507B-458E-B480-8D407A5C2151}" dt="2022-09-21T20:40:40.120" v="2526"/>
          <ac:picMkLst>
            <pc:docMk/>
            <pc:sldMk cId="2118545444" sldId="259"/>
            <ac:picMk id="45" creationId="{EC0A43ED-C628-DB99-F7A8-794AFBD7A353}"/>
          </ac:picMkLst>
        </pc:picChg>
        <pc:picChg chg="add del mod">
          <ac:chgData name="Jahedur Rahman" userId="afb241510bf6e574" providerId="LiveId" clId="{4B47309E-507B-458E-B480-8D407A5C2151}" dt="2022-09-21T20:40:41.566" v="2528"/>
          <ac:picMkLst>
            <pc:docMk/>
            <pc:sldMk cId="2118545444" sldId="259"/>
            <ac:picMk id="46" creationId="{7FD3EA6E-DB3D-8442-7668-4FAA60B06F63}"/>
          </ac:picMkLst>
        </pc:picChg>
        <pc:picChg chg="add del mod ord">
          <ac:chgData name="Jahedur Rahman" userId="afb241510bf6e574" providerId="LiveId" clId="{4B47309E-507B-458E-B480-8D407A5C2151}" dt="2022-09-21T20:41:31.033" v="2529"/>
          <ac:picMkLst>
            <pc:docMk/>
            <pc:sldMk cId="2118545444" sldId="259"/>
            <ac:picMk id="48" creationId="{D4B38C54-65F3-7DE8-4532-8830F1674197}"/>
          </ac:picMkLst>
        </pc:picChg>
        <pc:picChg chg="add del mod">
          <ac:chgData name="Jahedur Rahman" userId="afb241510bf6e574" providerId="LiveId" clId="{4B47309E-507B-458E-B480-8D407A5C2151}" dt="2022-09-21T20:41:33.608" v="2531"/>
          <ac:picMkLst>
            <pc:docMk/>
            <pc:sldMk cId="2118545444" sldId="259"/>
            <ac:picMk id="49" creationId="{812B45BD-A687-9433-0030-133D39C06B0B}"/>
          </ac:picMkLst>
        </pc:picChg>
        <pc:picChg chg="add del mod ord">
          <ac:chgData name="Jahedur Rahman" userId="afb241510bf6e574" providerId="LiveId" clId="{4B47309E-507B-458E-B480-8D407A5C2151}" dt="2022-09-21T20:41:43.066" v="2532"/>
          <ac:picMkLst>
            <pc:docMk/>
            <pc:sldMk cId="2118545444" sldId="259"/>
            <ac:picMk id="51" creationId="{9A0C4B8B-E426-91B2-DC82-3A2D4507F0AD}"/>
          </ac:picMkLst>
        </pc:picChg>
        <pc:picChg chg="add del mod">
          <ac:chgData name="Jahedur Rahman" userId="afb241510bf6e574" providerId="LiveId" clId="{4B47309E-507B-458E-B480-8D407A5C2151}" dt="2022-09-21T20:41:44.335" v="2534"/>
          <ac:picMkLst>
            <pc:docMk/>
            <pc:sldMk cId="2118545444" sldId="259"/>
            <ac:picMk id="52" creationId="{42EB30A6-B177-6170-A3BA-F43F50E69DDA}"/>
          </ac:picMkLst>
        </pc:picChg>
        <pc:picChg chg="add del mod ord">
          <ac:chgData name="Jahedur Rahman" userId="afb241510bf6e574" providerId="LiveId" clId="{4B47309E-507B-458E-B480-8D407A5C2151}" dt="2022-09-21T20:42:51.890" v="2535"/>
          <ac:picMkLst>
            <pc:docMk/>
            <pc:sldMk cId="2118545444" sldId="259"/>
            <ac:picMk id="54" creationId="{4B5551EF-1E21-9BBD-9F79-4C62E35A0428}"/>
          </ac:picMkLst>
        </pc:picChg>
        <pc:picChg chg="add mod">
          <ac:chgData name="Jahedur Rahman" userId="afb241510bf6e574" providerId="LiveId" clId="{4B47309E-507B-458E-B480-8D407A5C2151}" dt="2022-09-21T20:42:51.890" v="2535"/>
          <ac:picMkLst>
            <pc:docMk/>
            <pc:sldMk cId="2118545444" sldId="259"/>
            <ac:picMk id="55" creationId="{D0B1E1F8-7B45-2663-193C-72C8EC453AB2}"/>
          </ac:picMkLst>
        </pc:picChg>
        <pc:cxnChg chg="add del">
          <ac:chgData name="Jahedur Rahman" userId="afb241510bf6e574" providerId="LiveId" clId="{4B47309E-507B-458E-B480-8D407A5C2151}" dt="2022-09-21T15:46:39.668" v="572" actId="26606"/>
          <ac:cxnSpMkLst>
            <pc:docMk/>
            <pc:sldMk cId="2118545444" sldId="259"/>
            <ac:cxnSpMk id="11" creationId="{1F16A8D4-FE87-4604-88B2-394B5D1EB437}"/>
          </ac:cxnSpMkLst>
        </pc:cxnChg>
        <pc:cxnChg chg="add del">
          <ac:chgData name="Jahedur Rahman" userId="afb241510bf6e574" providerId="LiveId" clId="{4B47309E-507B-458E-B480-8D407A5C2151}" dt="2022-09-21T15:46:42.285" v="576" actId="26606"/>
          <ac:cxnSpMkLst>
            <pc:docMk/>
            <pc:sldMk cId="2118545444" sldId="259"/>
            <ac:cxnSpMk id="17" creationId="{5021601D-2758-4B15-A31C-FDA184C51B3A}"/>
          </ac:cxnSpMkLst>
        </pc:cxnChg>
      </pc:sldChg>
      <pc:sldChg chg="addSp delSp modSp new del mod">
        <pc:chgData name="Jahedur Rahman" userId="afb241510bf6e574" providerId="LiveId" clId="{4B47309E-507B-458E-B480-8D407A5C2151}" dt="2022-09-21T15:47:40.985" v="624" actId="2696"/>
        <pc:sldMkLst>
          <pc:docMk/>
          <pc:sldMk cId="1607722609" sldId="260"/>
        </pc:sldMkLst>
        <pc:spChg chg="mod">
          <ac:chgData name="Jahedur Rahman" userId="afb241510bf6e574" providerId="LiveId" clId="{4B47309E-507B-458E-B480-8D407A5C2151}" dt="2022-09-19T21:22:54.517" v="42" actId="20577"/>
          <ac:spMkLst>
            <pc:docMk/>
            <pc:sldMk cId="1607722609" sldId="260"/>
            <ac:spMk id="2" creationId="{1FDC3E5B-5B45-2153-852B-2A6C5874D3D9}"/>
          </ac:spMkLst>
        </pc:spChg>
        <pc:spChg chg="add del">
          <ac:chgData name="Jahedur Rahman" userId="afb241510bf6e574" providerId="LiveId" clId="{4B47309E-507B-458E-B480-8D407A5C2151}" dt="2022-09-19T21:22:49.774" v="37" actId="22"/>
          <ac:spMkLst>
            <pc:docMk/>
            <pc:sldMk cId="1607722609" sldId="260"/>
            <ac:spMk id="5" creationId="{4AC0B726-AF77-4474-C1B3-FF162F261901}"/>
          </ac:spMkLst>
        </pc:spChg>
      </pc:sldChg>
      <pc:sldChg chg="addSp delSp modSp new mod modTransition setBg modAnim modNotesTx">
        <pc:chgData name="Jahedur Rahman" userId="afb241510bf6e574" providerId="LiveId" clId="{4B47309E-507B-458E-B480-8D407A5C2151}" dt="2022-09-21T20:53:33.698" v="3432"/>
        <pc:sldMkLst>
          <pc:docMk/>
          <pc:sldMk cId="4129760111" sldId="261"/>
        </pc:sldMkLst>
        <pc:spChg chg="mod ord">
          <ac:chgData name="Jahedur Rahman" userId="afb241510bf6e574" providerId="LiveId" clId="{4B47309E-507B-458E-B480-8D407A5C2151}" dt="2022-09-21T20:32:09.975" v="2483" actId="26606"/>
          <ac:spMkLst>
            <pc:docMk/>
            <pc:sldMk cId="4129760111" sldId="261"/>
            <ac:spMk id="2" creationId="{F99861B3-01A6-2AE1-E273-9290D8BF6FAF}"/>
          </ac:spMkLst>
        </pc:spChg>
        <pc:spChg chg="add del mod">
          <ac:chgData name="Jahedur Rahman" userId="afb241510bf6e574" providerId="LiveId" clId="{4B47309E-507B-458E-B480-8D407A5C2151}" dt="2022-09-21T15:48:13.055" v="639" actId="26606"/>
          <ac:spMkLst>
            <pc:docMk/>
            <pc:sldMk cId="4129760111" sldId="261"/>
            <ac:spMk id="3" creationId="{CB489872-012B-73AE-C048-884471E195C6}"/>
          </ac:spMkLst>
        </pc:spChg>
        <pc:spChg chg="add del">
          <ac:chgData name="Jahedur Rahman" userId="afb241510bf6e574" providerId="LiveId" clId="{4B47309E-507B-458E-B480-8D407A5C2151}" dt="2022-09-21T15:48:03.735" v="628" actId="26606"/>
          <ac:spMkLst>
            <pc:docMk/>
            <pc:sldMk cId="4129760111" sldId="261"/>
            <ac:spMk id="1030" creationId="{201CC55D-ED54-4C5C-95E6-10947BD1103B}"/>
          </ac:spMkLst>
        </pc:spChg>
        <pc:spChg chg="add del">
          <ac:chgData name="Jahedur Rahman" userId="afb241510bf6e574" providerId="LiveId" clId="{4B47309E-507B-458E-B480-8D407A5C2151}" dt="2022-09-21T15:47:50.209" v="626" actId="26606"/>
          <ac:spMkLst>
            <pc:docMk/>
            <pc:sldMk cId="4129760111" sldId="261"/>
            <ac:spMk id="1033" creationId="{22587ECF-85E9-4393-9D87-8EB6F3F6C208}"/>
          </ac:spMkLst>
        </pc:spChg>
        <pc:spChg chg="add del">
          <ac:chgData name="Jahedur Rahman" userId="afb241510bf6e574" providerId="LiveId" clId="{4B47309E-507B-458E-B480-8D407A5C2151}" dt="2022-09-21T15:48:03.735" v="628" actId="26606"/>
          <ac:spMkLst>
            <pc:docMk/>
            <pc:sldMk cId="4129760111" sldId="261"/>
            <ac:spMk id="1039" creationId="{3873B707-463F-40B0-8227-E8CC6C67EB25}"/>
          </ac:spMkLst>
        </pc:spChg>
        <pc:spChg chg="add del">
          <ac:chgData name="Jahedur Rahman" userId="afb241510bf6e574" providerId="LiveId" clId="{4B47309E-507B-458E-B480-8D407A5C2151}" dt="2022-09-21T15:48:03.735" v="628" actId="26606"/>
          <ac:spMkLst>
            <pc:docMk/>
            <pc:sldMk cId="4129760111" sldId="261"/>
            <ac:spMk id="1041" creationId="{C13237C8-E62C-4F0D-A318-BD6FB6C2D138}"/>
          </ac:spMkLst>
        </pc:spChg>
        <pc:spChg chg="add del">
          <ac:chgData name="Jahedur Rahman" userId="afb241510bf6e574" providerId="LiveId" clId="{4B47309E-507B-458E-B480-8D407A5C2151}" dt="2022-09-21T15:48:03.735" v="628" actId="26606"/>
          <ac:spMkLst>
            <pc:docMk/>
            <pc:sldMk cId="4129760111" sldId="261"/>
            <ac:spMk id="1043" creationId="{19C9EAEA-39D0-4B0E-A0EB-51E7B26740B1}"/>
          </ac:spMkLst>
        </pc:spChg>
        <pc:spChg chg="add del">
          <ac:chgData name="Jahedur Rahman" userId="afb241510bf6e574" providerId="LiveId" clId="{4B47309E-507B-458E-B480-8D407A5C2151}" dt="2022-09-21T15:48:10.336" v="636" actId="26606"/>
          <ac:spMkLst>
            <pc:docMk/>
            <pc:sldMk cId="4129760111" sldId="261"/>
            <ac:spMk id="1051" creationId="{9427AF5F-9A0E-42B7-A252-FD64C9885F9C}"/>
          </ac:spMkLst>
        </pc:spChg>
        <pc:spChg chg="add del">
          <ac:chgData name="Jahedur Rahman" userId="afb241510bf6e574" providerId="LiveId" clId="{4B47309E-507B-458E-B480-8D407A5C2151}" dt="2022-09-21T15:48:10.336" v="636" actId="26606"/>
          <ac:spMkLst>
            <pc:docMk/>
            <pc:sldMk cId="4129760111" sldId="261"/>
            <ac:spMk id="1052" creationId="{CB489872-012B-73AE-C048-884471E195C6}"/>
          </ac:spMkLst>
        </pc:spChg>
        <pc:spChg chg="add del">
          <ac:chgData name="Jahedur Rahman" userId="afb241510bf6e574" providerId="LiveId" clId="{4B47309E-507B-458E-B480-8D407A5C2151}" dt="2022-09-21T15:48:13.049" v="638" actId="26606"/>
          <ac:spMkLst>
            <pc:docMk/>
            <pc:sldMk cId="4129760111" sldId="261"/>
            <ac:spMk id="1054" creationId="{04812C46-200A-4DEB-A05E-3ED6C68C2387}"/>
          </ac:spMkLst>
        </pc:spChg>
        <pc:spChg chg="add del">
          <ac:chgData name="Jahedur Rahman" userId="afb241510bf6e574" providerId="LiveId" clId="{4B47309E-507B-458E-B480-8D407A5C2151}" dt="2022-09-21T15:48:13.049" v="638" actId="26606"/>
          <ac:spMkLst>
            <pc:docMk/>
            <pc:sldMk cId="4129760111" sldId="261"/>
            <ac:spMk id="1055" creationId="{D1EA859B-E555-4109-94F3-6700E046E008}"/>
          </ac:spMkLst>
        </pc:spChg>
        <pc:spChg chg="add del">
          <ac:chgData name="Jahedur Rahman" userId="afb241510bf6e574" providerId="LiveId" clId="{4B47309E-507B-458E-B480-8D407A5C2151}" dt="2022-09-21T15:48:13.049" v="638" actId="26606"/>
          <ac:spMkLst>
            <pc:docMk/>
            <pc:sldMk cId="4129760111" sldId="261"/>
            <ac:spMk id="1056" creationId="{CB489872-012B-73AE-C048-884471E195C6}"/>
          </ac:spMkLst>
        </pc:spChg>
        <pc:spChg chg="add del">
          <ac:chgData name="Jahedur Rahman" userId="afb241510bf6e574" providerId="LiveId" clId="{4B47309E-507B-458E-B480-8D407A5C2151}" dt="2022-09-21T20:30:46.108" v="2453" actId="26606"/>
          <ac:spMkLst>
            <pc:docMk/>
            <pc:sldMk cId="4129760111" sldId="261"/>
            <ac:spMk id="1058" creationId="{201CC55D-ED54-4C5C-95E6-10947BD1103B}"/>
          </ac:spMkLst>
        </pc:spChg>
        <pc:spChg chg="add del">
          <ac:chgData name="Jahedur Rahman" userId="afb241510bf6e574" providerId="LiveId" clId="{4B47309E-507B-458E-B480-8D407A5C2151}" dt="2022-09-21T20:30:46.108" v="2453" actId="26606"/>
          <ac:spMkLst>
            <pc:docMk/>
            <pc:sldMk cId="4129760111" sldId="261"/>
            <ac:spMk id="1060" creationId="{3873B707-463F-40B0-8227-E8CC6C67EB25}"/>
          </ac:spMkLst>
        </pc:spChg>
        <pc:spChg chg="add mod ord">
          <ac:chgData name="Jahedur Rahman" userId="afb241510bf6e574" providerId="LiveId" clId="{4B47309E-507B-458E-B480-8D407A5C2151}" dt="2022-09-21T20:50:43.481" v="3426" actId="20577"/>
          <ac:spMkLst>
            <pc:docMk/>
            <pc:sldMk cId="4129760111" sldId="261"/>
            <ac:spMk id="1061" creationId="{CB489872-012B-73AE-C048-884471E195C6}"/>
          </ac:spMkLst>
        </pc:spChg>
        <pc:spChg chg="add del">
          <ac:chgData name="Jahedur Rahman" userId="afb241510bf6e574" providerId="LiveId" clId="{4B47309E-507B-458E-B480-8D407A5C2151}" dt="2022-09-21T20:30:46.108" v="2453" actId="26606"/>
          <ac:spMkLst>
            <pc:docMk/>
            <pc:sldMk cId="4129760111" sldId="261"/>
            <ac:spMk id="1062" creationId="{C13237C8-E62C-4F0D-A318-BD6FB6C2D138}"/>
          </ac:spMkLst>
        </pc:spChg>
        <pc:spChg chg="add del">
          <ac:chgData name="Jahedur Rahman" userId="afb241510bf6e574" providerId="LiveId" clId="{4B47309E-507B-458E-B480-8D407A5C2151}" dt="2022-09-21T20:30:46.108" v="2453" actId="26606"/>
          <ac:spMkLst>
            <pc:docMk/>
            <pc:sldMk cId="4129760111" sldId="261"/>
            <ac:spMk id="1063" creationId="{19C9EAEA-39D0-4B0E-A0EB-51E7B26740B1}"/>
          </ac:spMkLst>
        </pc:spChg>
        <pc:spChg chg="add del">
          <ac:chgData name="Jahedur Rahman" userId="afb241510bf6e574" providerId="LiveId" clId="{4B47309E-507B-458E-B480-8D407A5C2151}" dt="2022-09-21T20:30:40.356" v="2446" actId="26606"/>
          <ac:spMkLst>
            <pc:docMk/>
            <pc:sldMk cId="4129760111" sldId="261"/>
            <ac:spMk id="1068" creationId="{45D37F4E-DDB4-456B-97E0-9937730A039F}"/>
          </ac:spMkLst>
        </pc:spChg>
        <pc:spChg chg="add del">
          <ac:chgData name="Jahedur Rahman" userId="afb241510bf6e574" providerId="LiveId" clId="{4B47309E-507B-458E-B480-8D407A5C2151}" dt="2022-09-21T20:30:40.356" v="2446" actId="26606"/>
          <ac:spMkLst>
            <pc:docMk/>
            <pc:sldMk cId="4129760111" sldId="261"/>
            <ac:spMk id="1070" creationId="{B2DD41CD-8F47-4F56-AD12-4E2FF7696987}"/>
          </ac:spMkLst>
        </pc:spChg>
        <pc:spChg chg="add del">
          <ac:chgData name="Jahedur Rahman" userId="afb241510bf6e574" providerId="LiveId" clId="{4B47309E-507B-458E-B480-8D407A5C2151}" dt="2022-09-21T20:30:41.989" v="2448" actId="26606"/>
          <ac:spMkLst>
            <pc:docMk/>
            <pc:sldMk cId="4129760111" sldId="261"/>
            <ac:spMk id="1072" creationId="{5E39A796-BE83-48B1-B33F-35C4A32AAB57}"/>
          </ac:spMkLst>
        </pc:spChg>
        <pc:spChg chg="add del">
          <ac:chgData name="Jahedur Rahman" userId="afb241510bf6e574" providerId="LiveId" clId="{4B47309E-507B-458E-B480-8D407A5C2151}" dt="2022-09-21T20:30:41.989" v="2448" actId="26606"/>
          <ac:spMkLst>
            <pc:docMk/>
            <pc:sldMk cId="4129760111" sldId="261"/>
            <ac:spMk id="1073" creationId="{72F84B47-E267-4194-8194-831DB7B5547F}"/>
          </ac:spMkLst>
        </pc:spChg>
        <pc:spChg chg="add del">
          <ac:chgData name="Jahedur Rahman" userId="afb241510bf6e574" providerId="LiveId" clId="{4B47309E-507B-458E-B480-8D407A5C2151}" dt="2022-09-21T20:32:09.975" v="2483" actId="26606"/>
          <ac:spMkLst>
            <pc:docMk/>
            <pc:sldMk cId="4129760111" sldId="261"/>
            <ac:spMk id="1074" creationId="{3873B707-463F-40B0-8227-E8CC6C67EB25}"/>
          </ac:spMkLst>
        </pc:spChg>
        <pc:spChg chg="add del">
          <ac:chgData name="Jahedur Rahman" userId="afb241510bf6e574" providerId="LiveId" clId="{4B47309E-507B-458E-B480-8D407A5C2151}" dt="2022-09-21T20:30:44.437" v="2450" actId="26606"/>
          <ac:spMkLst>
            <pc:docMk/>
            <pc:sldMk cId="4129760111" sldId="261"/>
            <ac:spMk id="1075" creationId="{2EB492CD-616E-47F8-933B-5E2D952A0593}"/>
          </ac:spMkLst>
        </pc:spChg>
        <pc:spChg chg="add del">
          <ac:chgData name="Jahedur Rahman" userId="afb241510bf6e574" providerId="LiveId" clId="{4B47309E-507B-458E-B480-8D407A5C2151}" dt="2022-09-21T20:30:44.437" v="2450" actId="26606"/>
          <ac:spMkLst>
            <pc:docMk/>
            <pc:sldMk cId="4129760111" sldId="261"/>
            <ac:spMk id="1076" creationId="{59383CF9-23B5-4335-9B21-1791C4CF1C75}"/>
          </ac:spMkLst>
        </pc:spChg>
        <pc:spChg chg="add del">
          <ac:chgData name="Jahedur Rahman" userId="afb241510bf6e574" providerId="LiveId" clId="{4B47309E-507B-458E-B480-8D407A5C2151}" dt="2022-09-21T20:30:44.437" v="2450" actId="26606"/>
          <ac:spMkLst>
            <pc:docMk/>
            <pc:sldMk cId="4129760111" sldId="261"/>
            <ac:spMk id="1077" creationId="{0007FE00-9498-4706-B255-6437B0252C02}"/>
          </ac:spMkLst>
        </pc:spChg>
        <pc:spChg chg="add del">
          <ac:chgData name="Jahedur Rahman" userId="afb241510bf6e574" providerId="LiveId" clId="{4B47309E-507B-458E-B480-8D407A5C2151}" dt="2022-09-21T20:32:09.975" v="2483" actId="26606"/>
          <ac:spMkLst>
            <pc:docMk/>
            <pc:sldMk cId="4129760111" sldId="261"/>
            <ac:spMk id="1078" creationId="{19C9EAEA-39D0-4B0E-A0EB-51E7B26740B1}"/>
          </ac:spMkLst>
        </pc:spChg>
        <pc:spChg chg="add del">
          <ac:chgData name="Jahedur Rahman" userId="afb241510bf6e574" providerId="LiveId" clId="{4B47309E-507B-458E-B480-8D407A5C2151}" dt="2022-09-21T20:30:46.104" v="2452" actId="26606"/>
          <ac:spMkLst>
            <pc:docMk/>
            <pc:sldMk cId="4129760111" sldId="261"/>
            <ac:spMk id="1079" creationId="{F13C74B1-5B17-4795-BED0-7140497B445A}"/>
          </ac:spMkLst>
        </pc:spChg>
        <pc:spChg chg="add del">
          <ac:chgData name="Jahedur Rahman" userId="afb241510bf6e574" providerId="LiveId" clId="{4B47309E-507B-458E-B480-8D407A5C2151}" dt="2022-09-21T20:30:46.104" v="2452" actId="26606"/>
          <ac:spMkLst>
            <pc:docMk/>
            <pc:sldMk cId="4129760111" sldId="261"/>
            <ac:spMk id="1080" creationId="{D4974D33-8DC5-464E-8C6D-BE58F0669C17}"/>
          </ac:spMkLst>
        </pc:spChg>
        <pc:spChg chg="add del">
          <ac:chgData name="Jahedur Rahman" userId="afb241510bf6e574" providerId="LiveId" clId="{4B47309E-507B-458E-B480-8D407A5C2151}" dt="2022-09-21T20:32:09.975" v="2483" actId="26606"/>
          <ac:spMkLst>
            <pc:docMk/>
            <pc:sldMk cId="4129760111" sldId="261"/>
            <ac:spMk id="1082" creationId="{201CC55D-ED54-4C5C-95E6-10947BD1103B}"/>
          </ac:spMkLst>
        </pc:spChg>
        <pc:spChg chg="add del">
          <ac:chgData name="Jahedur Rahman" userId="afb241510bf6e574" providerId="LiveId" clId="{4B47309E-507B-458E-B480-8D407A5C2151}" dt="2022-09-21T20:32:09.975" v="2483" actId="26606"/>
          <ac:spMkLst>
            <pc:docMk/>
            <pc:sldMk cId="4129760111" sldId="261"/>
            <ac:spMk id="1085" creationId="{C13237C8-E62C-4F0D-A318-BD6FB6C2D138}"/>
          </ac:spMkLst>
        </pc:spChg>
        <pc:spChg chg="add del">
          <ac:chgData name="Jahedur Rahman" userId="afb241510bf6e574" providerId="LiveId" clId="{4B47309E-507B-458E-B480-8D407A5C2151}" dt="2022-09-21T20:31:58.761" v="2466" actId="26606"/>
          <ac:spMkLst>
            <pc:docMk/>
            <pc:sldMk cId="4129760111" sldId="261"/>
            <ac:spMk id="1090" creationId="{201CC55D-ED54-4C5C-95E6-10947BD1103B}"/>
          </ac:spMkLst>
        </pc:spChg>
        <pc:spChg chg="add del">
          <ac:chgData name="Jahedur Rahman" userId="afb241510bf6e574" providerId="LiveId" clId="{4B47309E-507B-458E-B480-8D407A5C2151}" dt="2022-09-21T20:32:02.625" v="2470" actId="26606"/>
          <ac:spMkLst>
            <pc:docMk/>
            <pc:sldMk cId="4129760111" sldId="261"/>
            <ac:spMk id="1094" creationId="{55222F96-971A-4F90-B841-6BAB416C7AC1}"/>
          </ac:spMkLst>
        </pc:spChg>
        <pc:spChg chg="add del">
          <ac:chgData name="Jahedur Rahman" userId="afb241510bf6e574" providerId="LiveId" clId="{4B47309E-507B-458E-B480-8D407A5C2151}" dt="2022-09-21T20:31:58.761" v="2466" actId="26606"/>
          <ac:spMkLst>
            <pc:docMk/>
            <pc:sldMk cId="4129760111" sldId="261"/>
            <ac:spMk id="1096" creationId="{3873B707-463F-40B0-8227-E8CC6C67EB25}"/>
          </ac:spMkLst>
        </pc:spChg>
        <pc:spChg chg="add del">
          <ac:chgData name="Jahedur Rahman" userId="afb241510bf6e574" providerId="LiveId" clId="{4B47309E-507B-458E-B480-8D407A5C2151}" dt="2022-09-21T20:32:00.550" v="2468" actId="26606"/>
          <ac:spMkLst>
            <pc:docMk/>
            <pc:sldMk cId="4129760111" sldId="261"/>
            <ac:spMk id="1097" creationId="{D5B0017B-2ECA-49AF-B397-DC140825DF8D}"/>
          </ac:spMkLst>
        </pc:spChg>
        <pc:spChg chg="add del">
          <ac:chgData name="Jahedur Rahman" userId="afb241510bf6e574" providerId="LiveId" clId="{4B47309E-507B-458E-B480-8D407A5C2151}" dt="2022-09-21T20:31:58.761" v="2466" actId="26606"/>
          <ac:spMkLst>
            <pc:docMk/>
            <pc:sldMk cId="4129760111" sldId="261"/>
            <ac:spMk id="1098" creationId="{C13237C8-E62C-4F0D-A318-BD6FB6C2D138}"/>
          </ac:spMkLst>
        </pc:spChg>
        <pc:spChg chg="add del">
          <ac:chgData name="Jahedur Rahman" userId="afb241510bf6e574" providerId="LiveId" clId="{4B47309E-507B-458E-B480-8D407A5C2151}" dt="2022-09-21T20:32:00.550" v="2468" actId="26606"/>
          <ac:spMkLst>
            <pc:docMk/>
            <pc:sldMk cId="4129760111" sldId="261"/>
            <ac:spMk id="1099" creationId="{70E96339-907C-46C3-99AC-31179B6F0EBD}"/>
          </ac:spMkLst>
        </pc:spChg>
        <pc:spChg chg="add del">
          <ac:chgData name="Jahedur Rahman" userId="afb241510bf6e574" providerId="LiveId" clId="{4B47309E-507B-458E-B480-8D407A5C2151}" dt="2022-09-21T20:31:58.761" v="2466" actId="26606"/>
          <ac:spMkLst>
            <pc:docMk/>
            <pc:sldMk cId="4129760111" sldId="261"/>
            <ac:spMk id="1100" creationId="{19C9EAEA-39D0-4B0E-A0EB-51E7B26740B1}"/>
          </ac:spMkLst>
        </pc:spChg>
        <pc:spChg chg="add del">
          <ac:chgData name="Jahedur Rahman" userId="afb241510bf6e574" providerId="LiveId" clId="{4B47309E-507B-458E-B480-8D407A5C2151}" dt="2022-09-21T20:32:00.550" v="2468" actId="26606"/>
          <ac:spMkLst>
            <pc:docMk/>
            <pc:sldMk cId="4129760111" sldId="261"/>
            <ac:spMk id="1102" creationId="{28D31E1B-0407-4223-9642-0B642CBF57D9}"/>
          </ac:spMkLst>
        </pc:spChg>
        <pc:spChg chg="add del">
          <ac:chgData name="Jahedur Rahman" userId="afb241510bf6e574" providerId="LiveId" clId="{4B47309E-507B-458E-B480-8D407A5C2151}" dt="2022-09-21T20:32:02.625" v="2470" actId="26606"/>
          <ac:spMkLst>
            <pc:docMk/>
            <pc:sldMk cId="4129760111" sldId="261"/>
            <ac:spMk id="1107" creationId="{DBC6133C-0615-4CE4-9132-37E609A9BDFA}"/>
          </ac:spMkLst>
        </pc:spChg>
        <pc:spChg chg="add del">
          <ac:chgData name="Jahedur Rahman" userId="afb241510bf6e574" providerId="LiveId" clId="{4B47309E-507B-458E-B480-8D407A5C2151}" dt="2022-09-21T20:32:02.625" v="2470" actId="26606"/>
          <ac:spMkLst>
            <pc:docMk/>
            <pc:sldMk cId="4129760111" sldId="261"/>
            <ac:spMk id="1108" creationId="{169CC832-2974-4E8D-90ED-3E2941BA7336}"/>
          </ac:spMkLst>
        </pc:spChg>
        <pc:spChg chg="add del">
          <ac:chgData name="Jahedur Rahman" userId="afb241510bf6e574" providerId="LiveId" clId="{4B47309E-507B-458E-B480-8D407A5C2151}" dt="2022-09-21T20:32:02.625" v="2470" actId="26606"/>
          <ac:spMkLst>
            <pc:docMk/>
            <pc:sldMk cId="4129760111" sldId="261"/>
            <ac:spMk id="1109" creationId="{08980754-6F4B-43C9-B9BE-127B6BED6586}"/>
          </ac:spMkLst>
        </pc:spChg>
        <pc:spChg chg="add del">
          <ac:chgData name="Jahedur Rahman" userId="afb241510bf6e574" providerId="LiveId" clId="{4B47309E-507B-458E-B480-8D407A5C2151}" dt="2022-09-21T20:32:02.625" v="2470" actId="26606"/>
          <ac:spMkLst>
            <pc:docMk/>
            <pc:sldMk cId="4129760111" sldId="261"/>
            <ac:spMk id="1110" creationId="{2C1BBA94-3F40-40AA-8BB9-E69E25E537C1}"/>
          </ac:spMkLst>
        </pc:spChg>
        <pc:spChg chg="add del">
          <ac:chgData name="Jahedur Rahman" userId="afb241510bf6e574" providerId="LiveId" clId="{4B47309E-507B-458E-B480-8D407A5C2151}" dt="2022-09-21T20:32:03.513" v="2472" actId="26606"/>
          <ac:spMkLst>
            <pc:docMk/>
            <pc:sldMk cId="4129760111" sldId="261"/>
            <ac:spMk id="1112" creationId="{201CC55D-ED54-4C5C-95E6-10947BD1103B}"/>
          </ac:spMkLst>
        </pc:spChg>
        <pc:spChg chg="add del">
          <ac:chgData name="Jahedur Rahman" userId="afb241510bf6e574" providerId="LiveId" clId="{4B47309E-507B-458E-B480-8D407A5C2151}" dt="2022-09-21T20:32:03.513" v="2472" actId="26606"/>
          <ac:spMkLst>
            <pc:docMk/>
            <pc:sldMk cId="4129760111" sldId="261"/>
            <ac:spMk id="1115" creationId="{3873B707-463F-40B0-8227-E8CC6C67EB25}"/>
          </ac:spMkLst>
        </pc:spChg>
        <pc:spChg chg="add del">
          <ac:chgData name="Jahedur Rahman" userId="afb241510bf6e574" providerId="LiveId" clId="{4B47309E-507B-458E-B480-8D407A5C2151}" dt="2022-09-21T20:32:03.513" v="2472" actId="26606"/>
          <ac:spMkLst>
            <pc:docMk/>
            <pc:sldMk cId="4129760111" sldId="261"/>
            <ac:spMk id="1116" creationId="{C13237C8-E62C-4F0D-A318-BD6FB6C2D138}"/>
          </ac:spMkLst>
        </pc:spChg>
        <pc:spChg chg="add del">
          <ac:chgData name="Jahedur Rahman" userId="afb241510bf6e574" providerId="LiveId" clId="{4B47309E-507B-458E-B480-8D407A5C2151}" dt="2022-09-21T20:32:03.513" v="2472" actId="26606"/>
          <ac:spMkLst>
            <pc:docMk/>
            <pc:sldMk cId="4129760111" sldId="261"/>
            <ac:spMk id="1117" creationId="{19C9EAEA-39D0-4B0E-A0EB-51E7B26740B1}"/>
          </ac:spMkLst>
        </pc:spChg>
        <pc:spChg chg="add del">
          <ac:chgData name="Jahedur Rahman" userId="afb241510bf6e574" providerId="LiveId" clId="{4B47309E-507B-458E-B480-8D407A5C2151}" dt="2022-09-21T20:32:05.097" v="2474" actId="26606"/>
          <ac:spMkLst>
            <pc:docMk/>
            <pc:sldMk cId="4129760111" sldId="261"/>
            <ac:spMk id="1119" creationId="{9A724DBA-D2D9-471E-8ED7-2015DDD950DF}"/>
          </ac:spMkLst>
        </pc:spChg>
        <pc:spChg chg="add del">
          <ac:chgData name="Jahedur Rahman" userId="afb241510bf6e574" providerId="LiveId" clId="{4B47309E-507B-458E-B480-8D407A5C2151}" dt="2022-09-21T20:32:05.097" v="2474" actId="26606"/>
          <ac:spMkLst>
            <pc:docMk/>
            <pc:sldMk cId="4129760111" sldId="261"/>
            <ac:spMk id="1120" creationId="{08980754-6F4B-43C9-B9BE-127B6BED6586}"/>
          </ac:spMkLst>
        </pc:spChg>
        <pc:spChg chg="add del">
          <ac:chgData name="Jahedur Rahman" userId="afb241510bf6e574" providerId="LiveId" clId="{4B47309E-507B-458E-B480-8D407A5C2151}" dt="2022-09-21T20:32:05.097" v="2474" actId="26606"/>
          <ac:spMkLst>
            <pc:docMk/>
            <pc:sldMk cId="4129760111" sldId="261"/>
            <ac:spMk id="1121" creationId="{2C1BBA94-3F40-40AA-8BB9-E69E25E537C1}"/>
          </ac:spMkLst>
        </pc:spChg>
        <pc:spChg chg="add del">
          <ac:chgData name="Jahedur Rahman" userId="afb241510bf6e574" providerId="LiveId" clId="{4B47309E-507B-458E-B480-8D407A5C2151}" dt="2022-09-21T20:32:05.097" v="2474" actId="26606"/>
          <ac:spMkLst>
            <pc:docMk/>
            <pc:sldMk cId="4129760111" sldId="261"/>
            <ac:spMk id="1122" creationId="{169CC832-2974-4E8D-90ED-3E2941BA7336}"/>
          </ac:spMkLst>
        </pc:spChg>
        <pc:spChg chg="add del">
          <ac:chgData name="Jahedur Rahman" userId="afb241510bf6e574" providerId="LiveId" clId="{4B47309E-507B-458E-B480-8D407A5C2151}" dt="2022-09-21T20:32:05.097" v="2474" actId="26606"/>
          <ac:spMkLst>
            <pc:docMk/>
            <pc:sldMk cId="4129760111" sldId="261"/>
            <ac:spMk id="1123" creationId="{55222F96-971A-4F90-B841-6BAB416C7AC1}"/>
          </ac:spMkLst>
        </pc:spChg>
        <pc:spChg chg="add del">
          <ac:chgData name="Jahedur Rahman" userId="afb241510bf6e574" providerId="LiveId" clId="{4B47309E-507B-458E-B480-8D407A5C2151}" dt="2022-09-21T20:32:06.634" v="2476" actId="26606"/>
          <ac:spMkLst>
            <pc:docMk/>
            <pc:sldMk cId="4129760111" sldId="261"/>
            <ac:spMk id="1125" creationId="{DBC6133C-0615-4CE4-9132-37E609A9BDFA}"/>
          </ac:spMkLst>
        </pc:spChg>
        <pc:spChg chg="add del">
          <ac:chgData name="Jahedur Rahman" userId="afb241510bf6e574" providerId="LiveId" clId="{4B47309E-507B-458E-B480-8D407A5C2151}" dt="2022-09-21T20:32:06.634" v="2476" actId="26606"/>
          <ac:spMkLst>
            <pc:docMk/>
            <pc:sldMk cId="4129760111" sldId="261"/>
            <ac:spMk id="1126" creationId="{169CC832-2974-4E8D-90ED-3E2941BA7336}"/>
          </ac:spMkLst>
        </pc:spChg>
        <pc:spChg chg="add del">
          <ac:chgData name="Jahedur Rahman" userId="afb241510bf6e574" providerId="LiveId" clId="{4B47309E-507B-458E-B480-8D407A5C2151}" dt="2022-09-21T20:32:06.634" v="2476" actId="26606"/>
          <ac:spMkLst>
            <pc:docMk/>
            <pc:sldMk cId="4129760111" sldId="261"/>
            <ac:spMk id="1127" creationId="{55222F96-971A-4F90-B841-6BAB416C7AC1}"/>
          </ac:spMkLst>
        </pc:spChg>
        <pc:spChg chg="add del">
          <ac:chgData name="Jahedur Rahman" userId="afb241510bf6e574" providerId="LiveId" clId="{4B47309E-507B-458E-B480-8D407A5C2151}" dt="2022-09-21T20:32:06.634" v="2476" actId="26606"/>
          <ac:spMkLst>
            <pc:docMk/>
            <pc:sldMk cId="4129760111" sldId="261"/>
            <ac:spMk id="1128" creationId="{08980754-6F4B-43C9-B9BE-127B6BED6586}"/>
          </ac:spMkLst>
        </pc:spChg>
        <pc:spChg chg="add del">
          <ac:chgData name="Jahedur Rahman" userId="afb241510bf6e574" providerId="LiveId" clId="{4B47309E-507B-458E-B480-8D407A5C2151}" dt="2022-09-21T20:32:06.634" v="2476" actId="26606"/>
          <ac:spMkLst>
            <pc:docMk/>
            <pc:sldMk cId="4129760111" sldId="261"/>
            <ac:spMk id="1129" creationId="{2C1BBA94-3F40-40AA-8BB9-E69E25E537C1}"/>
          </ac:spMkLst>
        </pc:spChg>
        <pc:spChg chg="add del">
          <ac:chgData name="Jahedur Rahman" userId="afb241510bf6e574" providerId="LiveId" clId="{4B47309E-507B-458E-B480-8D407A5C2151}" dt="2022-09-21T20:32:08" v="2478" actId="26606"/>
          <ac:spMkLst>
            <pc:docMk/>
            <pc:sldMk cId="4129760111" sldId="261"/>
            <ac:spMk id="1131" creationId="{201CC55D-ED54-4C5C-95E6-10947BD1103B}"/>
          </ac:spMkLst>
        </pc:spChg>
        <pc:spChg chg="add del">
          <ac:chgData name="Jahedur Rahman" userId="afb241510bf6e574" providerId="LiveId" clId="{4B47309E-507B-458E-B480-8D407A5C2151}" dt="2022-09-21T20:32:08" v="2478" actId="26606"/>
          <ac:spMkLst>
            <pc:docMk/>
            <pc:sldMk cId="4129760111" sldId="261"/>
            <ac:spMk id="1134" creationId="{3873B707-463F-40B0-8227-E8CC6C67EB25}"/>
          </ac:spMkLst>
        </pc:spChg>
        <pc:spChg chg="add del">
          <ac:chgData name="Jahedur Rahman" userId="afb241510bf6e574" providerId="LiveId" clId="{4B47309E-507B-458E-B480-8D407A5C2151}" dt="2022-09-21T20:32:08" v="2478" actId="26606"/>
          <ac:spMkLst>
            <pc:docMk/>
            <pc:sldMk cId="4129760111" sldId="261"/>
            <ac:spMk id="1135" creationId="{C13237C8-E62C-4F0D-A318-BD6FB6C2D138}"/>
          </ac:spMkLst>
        </pc:spChg>
        <pc:spChg chg="add del">
          <ac:chgData name="Jahedur Rahman" userId="afb241510bf6e574" providerId="LiveId" clId="{4B47309E-507B-458E-B480-8D407A5C2151}" dt="2022-09-21T20:32:08" v="2478" actId="26606"/>
          <ac:spMkLst>
            <pc:docMk/>
            <pc:sldMk cId="4129760111" sldId="261"/>
            <ac:spMk id="1136" creationId="{19C9EAEA-39D0-4B0E-A0EB-51E7B26740B1}"/>
          </ac:spMkLst>
        </pc:spChg>
        <pc:spChg chg="add del">
          <ac:chgData name="Jahedur Rahman" userId="afb241510bf6e574" providerId="LiveId" clId="{4B47309E-507B-458E-B480-8D407A5C2151}" dt="2022-09-21T20:32:08.962" v="2480" actId="26606"/>
          <ac:spMkLst>
            <pc:docMk/>
            <pc:sldMk cId="4129760111" sldId="261"/>
            <ac:spMk id="1138" creationId="{DBC6133C-0615-4CE4-9132-37E609A9BDFA}"/>
          </ac:spMkLst>
        </pc:spChg>
        <pc:spChg chg="add del">
          <ac:chgData name="Jahedur Rahman" userId="afb241510bf6e574" providerId="LiveId" clId="{4B47309E-507B-458E-B480-8D407A5C2151}" dt="2022-09-21T20:32:08.962" v="2480" actId="26606"/>
          <ac:spMkLst>
            <pc:docMk/>
            <pc:sldMk cId="4129760111" sldId="261"/>
            <ac:spMk id="1139" creationId="{169CC832-2974-4E8D-90ED-3E2941BA7336}"/>
          </ac:spMkLst>
        </pc:spChg>
        <pc:spChg chg="add del">
          <ac:chgData name="Jahedur Rahman" userId="afb241510bf6e574" providerId="LiveId" clId="{4B47309E-507B-458E-B480-8D407A5C2151}" dt="2022-09-21T20:32:08.962" v="2480" actId="26606"/>
          <ac:spMkLst>
            <pc:docMk/>
            <pc:sldMk cId="4129760111" sldId="261"/>
            <ac:spMk id="1140" creationId="{55222F96-971A-4F90-B841-6BAB416C7AC1}"/>
          </ac:spMkLst>
        </pc:spChg>
        <pc:spChg chg="add del">
          <ac:chgData name="Jahedur Rahman" userId="afb241510bf6e574" providerId="LiveId" clId="{4B47309E-507B-458E-B480-8D407A5C2151}" dt="2022-09-21T20:32:08.962" v="2480" actId="26606"/>
          <ac:spMkLst>
            <pc:docMk/>
            <pc:sldMk cId="4129760111" sldId="261"/>
            <ac:spMk id="1141" creationId="{08980754-6F4B-43C9-B9BE-127B6BED6586}"/>
          </ac:spMkLst>
        </pc:spChg>
        <pc:spChg chg="add del">
          <ac:chgData name="Jahedur Rahman" userId="afb241510bf6e574" providerId="LiveId" clId="{4B47309E-507B-458E-B480-8D407A5C2151}" dt="2022-09-21T20:32:08.962" v="2480" actId="26606"/>
          <ac:spMkLst>
            <pc:docMk/>
            <pc:sldMk cId="4129760111" sldId="261"/>
            <ac:spMk id="1142" creationId="{2C1BBA94-3F40-40AA-8BB9-E69E25E537C1}"/>
          </ac:spMkLst>
        </pc:spChg>
        <pc:spChg chg="add del">
          <ac:chgData name="Jahedur Rahman" userId="afb241510bf6e574" providerId="LiveId" clId="{4B47309E-507B-458E-B480-8D407A5C2151}" dt="2022-09-21T20:32:09.969" v="2482" actId="26606"/>
          <ac:spMkLst>
            <pc:docMk/>
            <pc:sldMk cId="4129760111" sldId="261"/>
            <ac:spMk id="1144" creationId="{201CC55D-ED54-4C5C-95E6-10947BD1103B}"/>
          </ac:spMkLst>
        </pc:spChg>
        <pc:spChg chg="add del">
          <ac:chgData name="Jahedur Rahman" userId="afb241510bf6e574" providerId="LiveId" clId="{4B47309E-507B-458E-B480-8D407A5C2151}" dt="2022-09-21T20:32:09.969" v="2482" actId="26606"/>
          <ac:spMkLst>
            <pc:docMk/>
            <pc:sldMk cId="4129760111" sldId="261"/>
            <ac:spMk id="1147" creationId="{3873B707-463F-40B0-8227-E8CC6C67EB25}"/>
          </ac:spMkLst>
        </pc:spChg>
        <pc:spChg chg="add del">
          <ac:chgData name="Jahedur Rahman" userId="afb241510bf6e574" providerId="LiveId" clId="{4B47309E-507B-458E-B480-8D407A5C2151}" dt="2022-09-21T20:32:09.969" v="2482" actId="26606"/>
          <ac:spMkLst>
            <pc:docMk/>
            <pc:sldMk cId="4129760111" sldId="261"/>
            <ac:spMk id="1148" creationId="{C13237C8-E62C-4F0D-A318-BD6FB6C2D138}"/>
          </ac:spMkLst>
        </pc:spChg>
        <pc:spChg chg="add del">
          <ac:chgData name="Jahedur Rahman" userId="afb241510bf6e574" providerId="LiveId" clId="{4B47309E-507B-458E-B480-8D407A5C2151}" dt="2022-09-21T20:32:09.969" v="2482" actId="26606"/>
          <ac:spMkLst>
            <pc:docMk/>
            <pc:sldMk cId="4129760111" sldId="261"/>
            <ac:spMk id="1149" creationId="{19C9EAEA-39D0-4B0E-A0EB-51E7B26740B1}"/>
          </ac:spMkLst>
        </pc:spChg>
        <pc:spChg chg="add">
          <ac:chgData name="Jahedur Rahman" userId="afb241510bf6e574" providerId="LiveId" clId="{4B47309E-507B-458E-B480-8D407A5C2151}" dt="2022-09-21T20:32:09.975" v="2483" actId="26606"/>
          <ac:spMkLst>
            <pc:docMk/>
            <pc:sldMk cId="4129760111" sldId="261"/>
            <ac:spMk id="1151" creationId="{DBC6133C-0615-4CE4-9132-37E609A9BDFA}"/>
          </ac:spMkLst>
        </pc:spChg>
        <pc:spChg chg="add">
          <ac:chgData name="Jahedur Rahman" userId="afb241510bf6e574" providerId="LiveId" clId="{4B47309E-507B-458E-B480-8D407A5C2151}" dt="2022-09-21T20:32:09.975" v="2483" actId="26606"/>
          <ac:spMkLst>
            <pc:docMk/>
            <pc:sldMk cId="4129760111" sldId="261"/>
            <ac:spMk id="1152" creationId="{169CC832-2974-4E8D-90ED-3E2941BA7336}"/>
          </ac:spMkLst>
        </pc:spChg>
        <pc:spChg chg="add">
          <ac:chgData name="Jahedur Rahman" userId="afb241510bf6e574" providerId="LiveId" clId="{4B47309E-507B-458E-B480-8D407A5C2151}" dt="2022-09-21T20:32:09.975" v="2483" actId="26606"/>
          <ac:spMkLst>
            <pc:docMk/>
            <pc:sldMk cId="4129760111" sldId="261"/>
            <ac:spMk id="1153" creationId="{55222F96-971A-4F90-B841-6BAB416C7AC1}"/>
          </ac:spMkLst>
        </pc:spChg>
        <pc:spChg chg="add">
          <ac:chgData name="Jahedur Rahman" userId="afb241510bf6e574" providerId="LiveId" clId="{4B47309E-507B-458E-B480-8D407A5C2151}" dt="2022-09-21T20:32:09.975" v="2483" actId="26606"/>
          <ac:spMkLst>
            <pc:docMk/>
            <pc:sldMk cId="4129760111" sldId="261"/>
            <ac:spMk id="1154" creationId="{08980754-6F4B-43C9-B9BE-127B6BED6586}"/>
          </ac:spMkLst>
        </pc:spChg>
        <pc:spChg chg="add">
          <ac:chgData name="Jahedur Rahman" userId="afb241510bf6e574" providerId="LiveId" clId="{4B47309E-507B-458E-B480-8D407A5C2151}" dt="2022-09-21T20:32:09.975" v="2483" actId="26606"/>
          <ac:spMkLst>
            <pc:docMk/>
            <pc:sldMk cId="4129760111" sldId="261"/>
            <ac:spMk id="1155" creationId="{2C1BBA94-3F40-40AA-8BB9-E69E25E537C1}"/>
          </ac:spMkLst>
        </pc:spChg>
        <pc:grpChg chg="add del">
          <ac:chgData name="Jahedur Rahman" userId="afb241510bf6e574" providerId="LiveId" clId="{4B47309E-507B-458E-B480-8D407A5C2151}" dt="2022-09-21T15:48:03.735" v="628" actId="26606"/>
          <ac:grpSpMkLst>
            <pc:docMk/>
            <pc:sldMk cId="4129760111" sldId="261"/>
            <ac:grpSpMk id="1035" creationId="{1DE889C7-FAD6-4397-98E2-05D503484459}"/>
          </ac:grpSpMkLst>
        </pc:grpChg>
        <pc:grpChg chg="add del">
          <ac:chgData name="Jahedur Rahman" userId="afb241510bf6e574" providerId="LiveId" clId="{4B47309E-507B-458E-B480-8D407A5C2151}" dt="2022-09-21T20:30:46.108" v="2453" actId="26606"/>
          <ac:grpSpMkLst>
            <pc:docMk/>
            <pc:sldMk cId="4129760111" sldId="261"/>
            <ac:grpSpMk id="1059" creationId="{1DE889C7-FAD6-4397-98E2-05D503484459}"/>
          </ac:grpSpMkLst>
        </pc:grpChg>
        <pc:grpChg chg="add del">
          <ac:chgData name="Jahedur Rahman" userId="afb241510bf6e574" providerId="LiveId" clId="{4B47309E-507B-458E-B480-8D407A5C2151}" dt="2022-09-21T20:32:09.975" v="2483" actId="26606"/>
          <ac:grpSpMkLst>
            <pc:docMk/>
            <pc:sldMk cId="4129760111" sldId="261"/>
            <ac:grpSpMk id="1083" creationId="{1DE889C7-FAD6-4397-98E2-05D503484459}"/>
          </ac:grpSpMkLst>
        </pc:grpChg>
        <pc:grpChg chg="add del">
          <ac:chgData name="Jahedur Rahman" userId="afb241510bf6e574" providerId="LiveId" clId="{4B47309E-507B-458E-B480-8D407A5C2151}" dt="2022-09-21T20:31:58.761" v="2466" actId="26606"/>
          <ac:grpSpMkLst>
            <pc:docMk/>
            <pc:sldMk cId="4129760111" sldId="261"/>
            <ac:grpSpMk id="1092" creationId="{1DE889C7-FAD6-4397-98E2-05D503484459}"/>
          </ac:grpSpMkLst>
        </pc:grpChg>
        <pc:grpChg chg="add del">
          <ac:chgData name="Jahedur Rahman" userId="afb241510bf6e574" providerId="LiveId" clId="{4B47309E-507B-458E-B480-8D407A5C2151}" dt="2022-09-21T20:32:00.550" v="2468" actId="26606"/>
          <ac:grpSpMkLst>
            <pc:docMk/>
            <pc:sldMk cId="4129760111" sldId="261"/>
            <ac:grpSpMk id="1103" creationId="{AE1C45F0-260A-458C-96ED-C1F6D2151219}"/>
          </ac:grpSpMkLst>
        </pc:grpChg>
        <pc:grpChg chg="add del">
          <ac:chgData name="Jahedur Rahman" userId="afb241510bf6e574" providerId="LiveId" clId="{4B47309E-507B-458E-B480-8D407A5C2151}" dt="2022-09-21T20:32:03.513" v="2472" actId="26606"/>
          <ac:grpSpMkLst>
            <pc:docMk/>
            <pc:sldMk cId="4129760111" sldId="261"/>
            <ac:grpSpMk id="1113" creationId="{1DE889C7-FAD6-4397-98E2-05D503484459}"/>
          </ac:grpSpMkLst>
        </pc:grpChg>
        <pc:grpChg chg="add del">
          <ac:chgData name="Jahedur Rahman" userId="afb241510bf6e574" providerId="LiveId" clId="{4B47309E-507B-458E-B480-8D407A5C2151}" dt="2022-09-21T20:32:08" v="2478" actId="26606"/>
          <ac:grpSpMkLst>
            <pc:docMk/>
            <pc:sldMk cId="4129760111" sldId="261"/>
            <ac:grpSpMk id="1132" creationId="{1DE889C7-FAD6-4397-98E2-05D503484459}"/>
          </ac:grpSpMkLst>
        </pc:grpChg>
        <pc:grpChg chg="add del">
          <ac:chgData name="Jahedur Rahman" userId="afb241510bf6e574" providerId="LiveId" clId="{4B47309E-507B-458E-B480-8D407A5C2151}" dt="2022-09-21T20:32:09.969" v="2482" actId="26606"/>
          <ac:grpSpMkLst>
            <pc:docMk/>
            <pc:sldMk cId="4129760111" sldId="261"/>
            <ac:grpSpMk id="1145" creationId="{1DE889C7-FAD6-4397-98E2-05D503484459}"/>
          </ac:grpSpMkLst>
        </pc:grpChg>
        <pc:graphicFrameChg chg="add del">
          <ac:chgData name="Jahedur Rahman" userId="afb241510bf6e574" providerId="LiveId" clId="{4B47309E-507B-458E-B480-8D407A5C2151}" dt="2022-09-21T15:48:06.584" v="630" actId="26606"/>
          <ac:graphicFrameMkLst>
            <pc:docMk/>
            <pc:sldMk cId="4129760111" sldId="261"/>
            <ac:graphicFrameMk id="1045" creationId="{C991F4DD-1309-12D7-21CE-E7984B4221DA}"/>
          </ac:graphicFrameMkLst>
        </pc:graphicFrameChg>
        <pc:graphicFrameChg chg="add del">
          <ac:chgData name="Jahedur Rahman" userId="afb241510bf6e574" providerId="LiveId" clId="{4B47309E-507B-458E-B480-8D407A5C2151}" dt="2022-09-21T15:48:08.121" v="632" actId="26606"/>
          <ac:graphicFrameMkLst>
            <pc:docMk/>
            <pc:sldMk cId="4129760111" sldId="261"/>
            <ac:graphicFrameMk id="1047" creationId="{6AD964B8-43D2-1916-5D3F-0D67E499216B}"/>
          </ac:graphicFrameMkLst>
        </pc:graphicFrameChg>
        <pc:graphicFrameChg chg="add del">
          <ac:chgData name="Jahedur Rahman" userId="afb241510bf6e574" providerId="LiveId" clId="{4B47309E-507B-458E-B480-8D407A5C2151}" dt="2022-09-21T15:48:09.699" v="634" actId="26606"/>
          <ac:graphicFrameMkLst>
            <pc:docMk/>
            <pc:sldMk cId="4129760111" sldId="261"/>
            <ac:graphicFrameMk id="1049" creationId="{F1440068-A38D-28A5-5BF8-159954CFBFFD}"/>
          </ac:graphicFrameMkLst>
        </pc:graphicFrameChg>
        <pc:picChg chg="add del mod">
          <ac:chgData name="Jahedur Rahman" userId="afb241510bf6e574" providerId="LiveId" clId="{4B47309E-507B-458E-B480-8D407A5C2151}" dt="2022-09-21T20:31:24.917" v="2459"/>
          <ac:picMkLst>
            <pc:docMk/>
            <pc:sldMk cId="4129760111" sldId="261"/>
            <ac:picMk id="4" creationId="{7898A6B0-26A6-33A0-C953-D0D6CC0F38EE}"/>
          </ac:picMkLst>
        </pc:picChg>
        <pc:picChg chg="add del mod">
          <ac:chgData name="Jahedur Rahman" userId="afb241510bf6e574" providerId="LiveId" clId="{4B47309E-507B-458E-B480-8D407A5C2151}" dt="2022-09-21T20:52:11.070" v="3429"/>
          <ac:picMkLst>
            <pc:docMk/>
            <pc:sldMk cId="4129760111" sldId="261"/>
            <ac:picMk id="11" creationId="{D5E4AE2D-1E36-A5F6-F4A4-C7F8845BC63E}"/>
          </ac:picMkLst>
        </pc:picChg>
        <pc:picChg chg="add del mod">
          <ac:chgData name="Jahedur Rahman" userId="afb241510bf6e574" providerId="LiveId" clId="{4B47309E-507B-458E-B480-8D407A5C2151}" dt="2022-09-21T20:52:13.410" v="3431"/>
          <ac:picMkLst>
            <pc:docMk/>
            <pc:sldMk cId="4129760111" sldId="261"/>
            <ac:picMk id="12" creationId="{6D6FE256-D925-0CB8-BC95-1FDD5A70ABE4}"/>
          </ac:picMkLst>
        </pc:picChg>
        <pc:picChg chg="add del mod ord">
          <ac:chgData name="Jahedur Rahman" userId="afb241510bf6e574" providerId="LiveId" clId="{4B47309E-507B-458E-B480-8D407A5C2151}" dt="2022-09-21T20:53:33.698" v="3432"/>
          <ac:picMkLst>
            <pc:docMk/>
            <pc:sldMk cId="4129760111" sldId="261"/>
            <ac:picMk id="14" creationId="{9A5A0309-7832-F590-81CF-F97AC9A2BA86}"/>
          </ac:picMkLst>
        </pc:picChg>
        <pc:picChg chg="add mod">
          <ac:chgData name="Jahedur Rahman" userId="afb241510bf6e574" providerId="LiveId" clId="{4B47309E-507B-458E-B480-8D407A5C2151}" dt="2022-09-21T20:53:33.698" v="3432"/>
          <ac:picMkLst>
            <pc:docMk/>
            <pc:sldMk cId="4129760111" sldId="261"/>
            <ac:picMk id="15" creationId="{7E5AA20B-2B03-0A4A-57AA-18C519492529}"/>
          </ac:picMkLst>
        </pc:picChg>
        <pc:picChg chg="add del mod">
          <ac:chgData name="Jahedur Rahman" userId="afb241510bf6e574" providerId="LiveId" clId="{4B47309E-507B-458E-B480-8D407A5C2151}" dt="2022-09-20T15:48:27.638" v="64"/>
          <ac:picMkLst>
            <pc:docMk/>
            <pc:sldMk cId="4129760111" sldId="261"/>
            <ac:picMk id="1026" creationId="{73C43A3A-C707-475F-9F1D-23F847672904}"/>
          </ac:picMkLst>
        </pc:picChg>
        <pc:picChg chg="add del mod">
          <ac:chgData name="Jahedur Rahman" userId="afb241510bf6e574" providerId="LiveId" clId="{4B47309E-507B-458E-B480-8D407A5C2151}" dt="2022-09-21T20:31:35.894" v="2460" actId="478"/>
          <ac:picMkLst>
            <pc:docMk/>
            <pc:sldMk cId="4129760111" sldId="261"/>
            <ac:picMk id="1028" creationId="{31457C5B-989A-0411-C17C-E868DA7A9216}"/>
          </ac:picMkLst>
        </pc:picChg>
        <pc:picChg chg="add mod">
          <ac:chgData name="Jahedur Rahman" userId="afb241510bf6e574" providerId="LiveId" clId="{4B47309E-507B-458E-B480-8D407A5C2151}" dt="2022-09-21T20:32:12.129" v="2484" actId="27614"/>
          <ac:picMkLst>
            <pc:docMk/>
            <pc:sldMk cId="4129760111" sldId="261"/>
            <ac:picMk id="1032" creationId="{3C6CE589-02B3-E719-9114-9A7AE0C64F71}"/>
          </ac:picMkLst>
        </pc:picChg>
        <pc:cxnChg chg="add del">
          <ac:chgData name="Jahedur Rahman" userId="afb241510bf6e574" providerId="LiveId" clId="{4B47309E-507B-458E-B480-8D407A5C2151}" dt="2022-09-21T20:32:00.550" v="2468" actId="26606"/>
          <ac:cxnSpMkLst>
            <pc:docMk/>
            <pc:sldMk cId="4129760111" sldId="261"/>
            <ac:cxnSpMk id="1101" creationId="{6CF1BAF6-AD41-4082-B212-8A1F9A2E8779}"/>
          </ac:cxnSpMkLst>
        </pc:cxnChg>
      </pc:sldChg>
      <pc:sldChg chg="addSp delSp modSp new mod modTransition setBg modAnim modNotesTx">
        <pc:chgData name="Jahedur Rahman" userId="afb241510bf6e574" providerId="LiveId" clId="{4B47309E-507B-458E-B480-8D407A5C2151}" dt="2022-09-21T21:20:46.785" v="4238"/>
        <pc:sldMkLst>
          <pc:docMk/>
          <pc:sldMk cId="788484727" sldId="262"/>
        </pc:sldMkLst>
        <pc:spChg chg="mod">
          <ac:chgData name="Jahedur Rahman" userId="afb241510bf6e574" providerId="LiveId" clId="{4B47309E-507B-458E-B480-8D407A5C2151}" dt="2022-09-21T15:48:30.446" v="658" actId="26606"/>
          <ac:spMkLst>
            <pc:docMk/>
            <pc:sldMk cId="788484727" sldId="262"/>
            <ac:spMk id="2" creationId="{4801F10D-8A6E-8546-3130-515844FFE77C}"/>
          </ac:spMkLst>
        </pc:spChg>
        <pc:spChg chg="mod">
          <ac:chgData name="Jahedur Rahman" userId="afb241510bf6e574" providerId="LiveId" clId="{4B47309E-507B-458E-B480-8D407A5C2151}" dt="2022-09-21T15:48:30.446" v="658" actId="26606"/>
          <ac:spMkLst>
            <pc:docMk/>
            <pc:sldMk cId="788484727" sldId="262"/>
            <ac:spMk id="3" creationId="{BDD874B2-6DD4-1E1F-CF4C-F09B85B3D52F}"/>
          </ac:spMkLst>
        </pc:spChg>
        <pc:spChg chg="add del">
          <ac:chgData name="Jahedur Rahman" userId="afb241510bf6e574" providerId="LiveId" clId="{4B47309E-507B-458E-B480-8D407A5C2151}" dt="2022-09-21T15:48:20.009" v="641" actId="26606"/>
          <ac:spMkLst>
            <pc:docMk/>
            <pc:sldMk cId="788484727" sldId="262"/>
            <ac:spMk id="2057" creationId="{6ECA6DCB-B7E1-40A9-9524-540C6DA40B1B}"/>
          </ac:spMkLst>
        </pc:spChg>
        <pc:spChg chg="add del">
          <ac:chgData name="Jahedur Rahman" userId="afb241510bf6e574" providerId="LiveId" clId="{4B47309E-507B-458E-B480-8D407A5C2151}" dt="2022-09-21T15:48:20.009" v="641" actId="26606"/>
          <ac:spMkLst>
            <pc:docMk/>
            <pc:sldMk cId="788484727" sldId="262"/>
            <ac:spMk id="2063" creationId="{3873B707-463F-40B0-8227-E8CC6C67EB25}"/>
          </ac:spMkLst>
        </pc:spChg>
        <pc:spChg chg="add del">
          <ac:chgData name="Jahedur Rahman" userId="afb241510bf6e574" providerId="LiveId" clId="{4B47309E-507B-458E-B480-8D407A5C2151}" dt="2022-09-21T15:48:26.168" v="649" actId="26606"/>
          <ac:spMkLst>
            <pc:docMk/>
            <pc:sldMk cId="788484727" sldId="262"/>
            <ac:spMk id="2064" creationId="{D5B0017B-2ECA-49AF-B397-DC140825DF8D}"/>
          </ac:spMkLst>
        </pc:spChg>
        <pc:spChg chg="add del">
          <ac:chgData name="Jahedur Rahman" userId="afb241510bf6e574" providerId="LiveId" clId="{4B47309E-507B-458E-B480-8D407A5C2151}" dt="2022-09-21T15:48:20.009" v="641" actId="26606"/>
          <ac:spMkLst>
            <pc:docMk/>
            <pc:sldMk cId="788484727" sldId="262"/>
            <ac:spMk id="2065" creationId="{C13237C8-E62C-4F0D-A318-BD6FB6C2D138}"/>
          </ac:spMkLst>
        </pc:spChg>
        <pc:spChg chg="add del">
          <ac:chgData name="Jahedur Rahman" userId="afb241510bf6e574" providerId="LiveId" clId="{4B47309E-507B-458E-B480-8D407A5C2151}" dt="2022-09-21T15:48:26.168" v="649" actId="26606"/>
          <ac:spMkLst>
            <pc:docMk/>
            <pc:sldMk cId="788484727" sldId="262"/>
            <ac:spMk id="2066" creationId="{395ECC94-3D5E-46A7-A7A1-DE807E1563B4}"/>
          </ac:spMkLst>
        </pc:spChg>
        <pc:spChg chg="add del">
          <ac:chgData name="Jahedur Rahman" userId="afb241510bf6e574" providerId="LiveId" clId="{4B47309E-507B-458E-B480-8D407A5C2151}" dt="2022-09-21T15:48:20.009" v="641" actId="26606"/>
          <ac:spMkLst>
            <pc:docMk/>
            <pc:sldMk cId="788484727" sldId="262"/>
            <ac:spMk id="2067" creationId="{19C9EAEA-39D0-4B0E-A0EB-51E7B26740B1}"/>
          </ac:spMkLst>
        </pc:spChg>
        <pc:spChg chg="add del">
          <ac:chgData name="Jahedur Rahman" userId="afb241510bf6e574" providerId="LiveId" clId="{4B47309E-507B-458E-B480-8D407A5C2151}" dt="2022-09-21T15:48:26.168" v="649" actId="26606"/>
          <ac:spMkLst>
            <pc:docMk/>
            <pc:sldMk cId="788484727" sldId="262"/>
            <ac:spMk id="2068" creationId="{7E549738-9961-462D-81B7-4A7A44691102}"/>
          </ac:spMkLst>
        </pc:spChg>
        <pc:spChg chg="add del">
          <ac:chgData name="Jahedur Rahman" userId="afb241510bf6e574" providerId="LiveId" clId="{4B47309E-507B-458E-B480-8D407A5C2151}" dt="2022-09-21T15:48:20.009" v="641" actId="26606"/>
          <ac:spMkLst>
            <pc:docMk/>
            <pc:sldMk cId="788484727" sldId="262"/>
            <ac:spMk id="2069" creationId="{8CB5D2D7-DF65-4E86-BFBA-FFB9B5ACEB64}"/>
          </ac:spMkLst>
        </pc:spChg>
        <pc:spChg chg="add del">
          <ac:chgData name="Jahedur Rahman" userId="afb241510bf6e574" providerId="LiveId" clId="{4B47309E-507B-458E-B480-8D407A5C2151}" dt="2022-09-21T15:48:20.658" v="643" actId="26606"/>
          <ac:spMkLst>
            <pc:docMk/>
            <pc:sldMk cId="788484727" sldId="262"/>
            <ac:spMk id="2071" creationId="{AAAE94E3-A7DB-4868-B1E3-E49703488BBC}"/>
          </ac:spMkLst>
        </pc:spChg>
        <pc:spChg chg="add del">
          <ac:chgData name="Jahedur Rahman" userId="afb241510bf6e574" providerId="LiveId" clId="{4B47309E-507B-458E-B480-8D407A5C2151}" dt="2022-09-21T15:48:20.658" v="643" actId="26606"/>
          <ac:spMkLst>
            <pc:docMk/>
            <pc:sldMk cId="788484727" sldId="262"/>
            <ac:spMk id="2075" creationId="{3873B707-463F-40B0-8227-E8CC6C67EB25}"/>
          </ac:spMkLst>
        </pc:spChg>
        <pc:spChg chg="add del">
          <ac:chgData name="Jahedur Rahman" userId="afb241510bf6e574" providerId="LiveId" clId="{4B47309E-507B-458E-B480-8D407A5C2151}" dt="2022-09-21T15:48:20.658" v="643" actId="26606"/>
          <ac:spMkLst>
            <pc:docMk/>
            <pc:sldMk cId="788484727" sldId="262"/>
            <ac:spMk id="2076" creationId="{C13237C8-E62C-4F0D-A318-BD6FB6C2D138}"/>
          </ac:spMkLst>
        </pc:spChg>
        <pc:spChg chg="add del">
          <ac:chgData name="Jahedur Rahman" userId="afb241510bf6e574" providerId="LiveId" clId="{4B47309E-507B-458E-B480-8D407A5C2151}" dt="2022-09-21T15:48:20.658" v="643" actId="26606"/>
          <ac:spMkLst>
            <pc:docMk/>
            <pc:sldMk cId="788484727" sldId="262"/>
            <ac:spMk id="2077" creationId="{19C9EAEA-39D0-4B0E-A0EB-51E7B26740B1}"/>
          </ac:spMkLst>
        </pc:spChg>
        <pc:spChg chg="add del">
          <ac:chgData name="Jahedur Rahman" userId="afb241510bf6e574" providerId="LiveId" clId="{4B47309E-507B-458E-B480-8D407A5C2151}" dt="2022-09-21T15:48:20.658" v="643" actId="26606"/>
          <ac:spMkLst>
            <pc:docMk/>
            <pc:sldMk cId="788484727" sldId="262"/>
            <ac:spMk id="2078" creationId="{8CB5D2D7-DF65-4E86-BFBA-FFB9B5ACEB64}"/>
          </ac:spMkLst>
        </pc:spChg>
        <pc:spChg chg="add del">
          <ac:chgData name="Jahedur Rahman" userId="afb241510bf6e574" providerId="LiveId" clId="{4B47309E-507B-458E-B480-8D407A5C2151}" dt="2022-09-21T15:48:21.678" v="645" actId="26606"/>
          <ac:spMkLst>
            <pc:docMk/>
            <pc:sldMk cId="788484727" sldId="262"/>
            <ac:spMk id="2080" creationId="{6ECA6DCB-B7E1-40A9-9524-540C6DA40B1B}"/>
          </ac:spMkLst>
        </pc:spChg>
        <pc:spChg chg="add del">
          <ac:chgData name="Jahedur Rahman" userId="afb241510bf6e574" providerId="LiveId" clId="{4B47309E-507B-458E-B480-8D407A5C2151}" dt="2022-09-21T15:48:21.678" v="645" actId="26606"/>
          <ac:spMkLst>
            <pc:docMk/>
            <pc:sldMk cId="788484727" sldId="262"/>
            <ac:spMk id="2082" creationId="{3873B707-463F-40B0-8227-E8CC6C67EB25}"/>
          </ac:spMkLst>
        </pc:spChg>
        <pc:spChg chg="add del">
          <ac:chgData name="Jahedur Rahman" userId="afb241510bf6e574" providerId="LiveId" clId="{4B47309E-507B-458E-B480-8D407A5C2151}" dt="2022-09-21T15:48:21.678" v="645" actId="26606"/>
          <ac:spMkLst>
            <pc:docMk/>
            <pc:sldMk cId="788484727" sldId="262"/>
            <ac:spMk id="2083" creationId="{C13237C8-E62C-4F0D-A318-BD6FB6C2D138}"/>
          </ac:spMkLst>
        </pc:spChg>
        <pc:spChg chg="add del">
          <ac:chgData name="Jahedur Rahman" userId="afb241510bf6e574" providerId="LiveId" clId="{4B47309E-507B-458E-B480-8D407A5C2151}" dt="2022-09-21T15:48:21.678" v="645" actId="26606"/>
          <ac:spMkLst>
            <pc:docMk/>
            <pc:sldMk cId="788484727" sldId="262"/>
            <ac:spMk id="2084" creationId="{19C9EAEA-39D0-4B0E-A0EB-51E7B26740B1}"/>
          </ac:spMkLst>
        </pc:spChg>
        <pc:spChg chg="add del">
          <ac:chgData name="Jahedur Rahman" userId="afb241510bf6e574" providerId="LiveId" clId="{4B47309E-507B-458E-B480-8D407A5C2151}" dt="2022-09-21T15:48:21.678" v="645" actId="26606"/>
          <ac:spMkLst>
            <pc:docMk/>
            <pc:sldMk cId="788484727" sldId="262"/>
            <ac:spMk id="2085" creationId="{8CB5D2D7-DF65-4E86-BFBA-FFB9B5ACEB64}"/>
          </ac:spMkLst>
        </pc:spChg>
        <pc:spChg chg="add del">
          <ac:chgData name="Jahedur Rahman" userId="afb241510bf6e574" providerId="LiveId" clId="{4B47309E-507B-458E-B480-8D407A5C2151}" dt="2022-09-21T15:48:22.926" v="647" actId="26606"/>
          <ac:spMkLst>
            <pc:docMk/>
            <pc:sldMk cId="788484727" sldId="262"/>
            <ac:spMk id="2087" creationId="{AAAE94E3-A7DB-4868-B1E3-E49703488BBC}"/>
          </ac:spMkLst>
        </pc:spChg>
        <pc:spChg chg="add del">
          <ac:chgData name="Jahedur Rahman" userId="afb241510bf6e574" providerId="LiveId" clId="{4B47309E-507B-458E-B480-8D407A5C2151}" dt="2022-09-21T15:48:22.926" v="647" actId="26606"/>
          <ac:spMkLst>
            <pc:docMk/>
            <pc:sldMk cId="788484727" sldId="262"/>
            <ac:spMk id="2091" creationId="{3873B707-463F-40B0-8227-E8CC6C67EB25}"/>
          </ac:spMkLst>
        </pc:spChg>
        <pc:spChg chg="add del">
          <ac:chgData name="Jahedur Rahman" userId="afb241510bf6e574" providerId="LiveId" clId="{4B47309E-507B-458E-B480-8D407A5C2151}" dt="2022-09-21T15:48:22.926" v="647" actId="26606"/>
          <ac:spMkLst>
            <pc:docMk/>
            <pc:sldMk cId="788484727" sldId="262"/>
            <ac:spMk id="2092" creationId="{C13237C8-E62C-4F0D-A318-BD6FB6C2D138}"/>
          </ac:spMkLst>
        </pc:spChg>
        <pc:spChg chg="add del">
          <ac:chgData name="Jahedur Rahman" userId="afb241510bf6e574" providerId="LiveId" clId="{4B47309E-507B-458E-B480-8D407A5C2151}" dt="2022-09-21T15:48:22.926" v="647" actId="26606"/>
          <ac:spMkLst>
            <pc:docMk/>
            <pc:sldMk cId="788484727" sldId="262"/>
            <ac:spMk id="2093" creationId="{19C9EAEA-39D0-4B0E-A0EB-51E7B26740B1}"/>
          </ac:spMkLst>
        </pc:spChg>
        <pc:spChg chg="add del">
          <ac:chgData name="Jahedur Rahman" userId="afb241510bf6e574" providerId="LiveId" clId="{4B47309E-507B-458E-B480-8D407A5C2151}" dt="2022-09-21T15:48:22.926" v="647" actId="26606"/>
          <ac:spMkLst>
            <pc:docMk/>
            <pc:sldMk cId="788484727" sldId="262"/>
            <ac:spMk id="2094" creationId="{8CB5D2D7-DF65-4E86-BFBA-FFB9B5ACEB64}"/>
          </ac:spMkLst>
        </pc:spChg>
        <pc:spChg chg="add del">
          <ac:chgData name="Jahedur Rahman" userId="afb241510bf6e574" providerId="LiveId" clId="{4B47309E-507B-458E-B480-8D407A5C2151}" dt="2022-09-21T15:48:26.168" v="649" actId="26606"/>
          <ac:spMkLst>
            <pc:docMk/>
            <pc:sldMk cId="788484727" sldId="262"/>
            <ac:spMk id="2096" creationId="{922F19F4-FE70-43DC-856F-2CE5F521DC48}"/>
          </ac:spMkLst>
        </pc:spChg>
        <pc:spChg chg="add del">
          <ac:chgData name="Jahedur Rahman" userId="afb241510bf6e574" providerId="LiveId" clId="{4B47309E-507B-458E-B480-8D407A5C2151}" dt="2022-09-21T15:48:27.630" v="651" actId="26606"/>
          <ac:spMkLst>
            <pc:docMk/>
            <pc:sldMk cId="788484727" sldId="262"/>
            <ac:spMk id="2099" creationId="{AAAE94E3-A7DB-4868-B1E3-E49703488BBC}"/>
          </ac:spMkLst>
        </pc:spChg>
        <pc:spChg chg="add del">
          <ac:chgData name="Jahedur Rahman" userId="afb241510bf6e574" providerId="LiveId" clId="{4B47309E-507B-458E-B480-8D407A5C2151}" dt="2022-09-21T15:48:27.630" v="651" actId="26606"/>
          <ac:spMkLst>
            <pc:docMk/>
            <pc:sldMk cId="788484727" sldId="262"/>
            <ac:spMk id="2103" creationId="{3873B707-463F-40B0-8227-E8CC6C67EB25}"/>
          </ac:spMkLst>
        </pc:spChg>
        <pc:spChg chg="add del">
          <ac:chgData name="Jahedur Rahman" userId="afb241510bf6e574" providerId="LiveId" clId="{4B47309E-507B-458E-B480-8D407A5C2151}" dt="2022-09-21T15:48:27.630" v="651" actId="26606"/>
          <ac:spMkLst>
            <pc:docMk/>
            <pc:sldMk cId="788484727" sldId="262"/>
            <ac:spMk id="2104" creationId="{C13237C8-E62C-4F0D-A318-BD6FB6C2D138}"/>
          </ac:spMkLst>
        </pc:spChg>
        <pc:spChg chg="add del">
          <ac:chgData name="Jahedur Rahman" userId="afb241510bf6e574" providerId="LiveId" clId="{4B47309E-507B-458E-B480-8D407A5C2151}" dt="2022-09-21T15:48:27.630" v="651" actId="26606"/>
          <ac:spMkLst>
            <pc:docMk/>
            <pc:sldMk cId="788484727" sldId="262"/>
            <ac:spMk id="2105" creationId="{19C9EAEA-39D0-4B0E-A0EB-51E7B26740B1}"/>
          </ac:spMkLst>
        </pc:spChg>
        <pc:spChg chg="add del">
          <ac:chgData name="Jahedur Rahman" userId="afb241510bf6e574" providerId="LiveId" clId="{4B47309E-507B-458E-B480-8D407A5C2151}" dt="2022-09-21T15:48:27.630" v="651" actId="26606"/>
          <ac:spMkLst>
            <pc:docMk/>
            <pc:sldMk cId="788484727" sldId="262"/>
            <ac:spMk id="2106" creationId="{8CB5D2D7-DF65-4E86-BFBA-FFB9B5ACEB64}"/>
          </ac:spMkLst>
        </pc:spChg>
        <pc:spChg chg="add del">
          <ac:chgData name="Jahedur Rahman" userId="afb241510bf6e574" providerId="LiveId" clId="{4B47309E-507B-458E-B480-8D407A5C2151}" dt="2022-09-21T15:48:28.229" v="653" actId="26606"/>
          <ac:spMkLst>
            <pc:docMk/>
            <pc:sldMk cId="788484727" sldId="262"/>
            <ac:spMk id="2108" creationId="{922F19F4-FE70-43DC-856F-2CE5F521DC48}"/>
          </ac:spMkLst>
        </pc:spChg>
        <pc:spChg chg="add del">
          <ac:chgData name="Jahedur Rahman" userId="afb241510bf6e574" providerId="LiveId" clId="{4B47309E-507B-458E-B480-8D407A5C2151}" dt="2022-09-21T15:48:28.229" v="653" actId="26606"/>
          <ac:spMkLst>
            <pc:docMk/>
            <pc:sldMk cId="788484727" sldId="262"/>
            <ac:spMk id="2110" creationId="{D5B0017B-2ECA-49AF-B397-DC140825DF8D}"/>
          </ac:spMkLst>
        </pc:spChg>
        <pc:spChg chg="add del">
          <ac:chgData name="Jahedur Rahman" userId="afb241510bf6e574" providerId="LiveId" clId="{4B47309E-507B-458E-B480-8D407A5C2151}" dt="2022-09-21T15:48:28.229" v="653" actId="26606"/>
          <ac:spMkLst>
            <pc:docMk/>
            <pc:sldMk cId="788484727" sldId="262"/>
            <ac:spMk id="2111" creationId="{395ECC94-3D5E-46A7-A7A1-DE807E1563B4}"/>
          </ac:spMkLst>
        </pc:spChg>
        <pc:spChg chg="add del">
          <ac:chgData name="Jahedur Rahman" userId="afb241510bf6e574" providerId="LiveId" clId="{4B47309E-507B-458E-B480-8D407A5C2151}" dt="2022-09-21T15:48:28.229" v="653" actId="26606"/>
          <ac:spMkLst>
            <pc:docMk/>
            <pc:sldMk cId="788484727" sldId="262"/>
            <ac:spMk id="2112" creationId="{7E549738-9961-462D-81B7-4A7A44691102}"/>
          </ac:spMkLst>
        </pc:spChg>
        <pc:spChg chg="add del">
          <ac:chgData name="Jahedur Rahman" userId="afb241510bf6e574" providerId="LiveId" clId="{4B47309E-507B-458E-B480-8D407A5C2151}" dt="2022-09-21T15:48:29.885" v="655" actId="26606"/>
          <ac:spMkLst>
            <pc:docMk/>
            <pc:sldMk cId="788484727" sldId="262"/>
            <ac:spMk id="2115" creationId="{AAAE94E3-A7DB-4868-B1E3-E49703488BBC}"/>
          </ac:spMkLst>
        </pc:spChg>
        <pc:spChg chg="add del">
          <ac:chgData name="Jahedur Rahman" userId="afb241510bf6e574" providerId="LiveId" clId="{4B47309E-507B-458E-B480-8D407A5C2151}" dt="2022-09-21T15:48:29.885" v="655" actId="26606"/>
          <ac:spMkLst>
            <pc:docMk/>
            <pc:sldMk cId="788484727" sldId="262"/>
            <ac:spMk id="2119" creationId="{3873B707-463F-40B0-8227-E8CC6C67EB25}"/>
          </ac:spMkLst>
        </pc:spChg>
        <pc:spChg chg="add del">
          <ac:chgData name="Jahedur Rahman" userId="afb241510bf6e574" providerId="LiveId" clId="{4B47309E-507B-458E-B480-8D407A5C2151}" dt="2022-09-21T15:48:29.885" v="655" actId="26606"/>
          <ac:spMkLst>
            <pc:docMk/>
            <pc:sldMk cId="788484727" sldId="262"/>
            <ac:spMk id="2120" creationId="{C13237C8-E62C-4F0D-A318-BD6FB6C2D138}"/>
          </ac:spMkLst>
        </pc:spChg>
        <pc:spChg chg="add del">
          <ac:chgData name="Jahedur Rahman" userId="afb241510bf6e574" providerId="LiveId" clId="{4B47309E-507B-458E-B480-8D407A5C2151}" dt="2022-09-21T15:48:29.885" v="655" actId="26606"/>
          <ac:spMkLst>
            <pc:docMk/>
            <pc:sldMk cId="788484727" sldId="262"/>
            <ac:spMk id="2121" creationId="{19C9EAEA-39D0-4B0E-A0EB-51E7B26740B1}"/>
          </ac:spMkLst>
        </pc:spChg>
        <pc:spChg chg="add del">
          <ac:chgData name="Jahedur Rahman" userId="afb241510bf6e574" providerId="LiveId" clId="{4B47309E-507B-458E-B480-8D407A5C2151}" dt="2022-09-21T15:48:29.885" v="655" actId="26606"/>
          <ac:spMkLst>
            <pc:docMk/>
            <pc:sldMk cId="788484727" sldId="262"/>
            <ac:spMk id="2122" creationId="{8CB5D2D7-DF65-4E86-BFBA-FFB9B5ACEB64}"/>
          </ac:spMkLst>
        </pc:spChg>
        <pc:spChg chg="add del">
          <ac:chgData name="Jahedur Rahman" userId="afb241510bf6e574" providerId="LiveId" clId="{4B47309E-507B-458E-B480-8D407A5C2151}" dt="2022-09-21T15:48:30.439" v="657" actId="26606"/>
          <ac:spMkLst>
            <pc:docMk/>
            <pc:sldMk cId="788484727" sldId="262"/>
            <ac:spMk id="2124" creationId="{922F19F4-FE70-43DC-856F-2CE5F521DC48}"/>
          </ac:spMkLst>
        </pc:spChg>
        <pc:spChg chg="add del">
          <ac:chgData name="Jahedur Rahman" userId="afb241510bf6e574" providerId="LiveId" clId="{4B47309E-507B-458E-B480-8D407A5C2151}" dt="2022-09-21T15:48:30.439" v="657" actId="26606"/>
          <ac:spMkLst>
            <pc:docMk/>
            <pc:sldMk cId="788484727" sldId="262"/>
            <ac:spMk id="2126" creationId="{D5B0017B-2ECA-49AF-B397-DC140825DF8D}"/>
          </ac:spMkLst>
        </pc:spChg>
        <pc:spChg chg="add del">
          <ac:chgData name="Jahedur Rahman" userId="afb241510bf6e574" providerId="LiveId" clId="{4B47309E-507B-458E-B480-8D407A5C2151}" dt="2022-09-21T15:48:30.439" v="657" actId="26606"/>
          <ac:spMkLst>
            <pc:docMk/>
            <pc:sldMk cId="788484727" sldId="262"/>
            <ac:spMk id="2127" creationId="{395ECC94-3D5E-46A7-A7A1-DE807E1563B4}"/>
          </ac:spMkLst>
        </pc:spChg>
        <pc:spChg chg="add del">
          <ac:chgData name="Jahedur Rahman" userId="afb241510bf6e574" providerId="LiveId" clId="{4B47309E-507B-458E-B480-8D407A5C2151}" dt="2022-09-21T15:48:30.439" v="657" actId="26606"/>
          <ac:spMkLst>
            <pc:docMk/>
            <pc:sldMk cId="788484727" sldId="262"/>
            <ac:spMk id="2128" creationId="{7E549738-9961-462D-81B7-4A7A44691102}"/>
          </ac:spMkLst>
        </pc:spChg>
        <pc:spChg chg="add">
          <ac:chgData name="Jahedur Rahman" userId="afb241510bf6e574" providerId="LiveId" clId="{4B47309E-507B-458E-B480-8D407A5C2151}" dt="2022-09-21T15:48:30.446" v="658" actId="26606"/>
          <ac:spMkLst>
            <pc:docMk/>
            <pc:sldMk cId="788484727" sldId="262"/>
            <ac:spMk id="2131" creationId="{AAAE94E3-A7DB-4868-B1E3-E49703488BBC}"/>
          </ac:spMkLst>
        </pc:spChg>
        <pc:spChg chg="add">
          <ac:chgData name="Jahedur Rahman" userId="afb241510bf6e574" providerId="LiveId" clId="{4B47309E-507B-458E-B480-8D407A5C2151}" dt="2022-09-21T15:48:30.446" v="658" actId="26606"/>
          <ac:spMkLst>
            <pc:docMk/>
            <pc:sldMk cId="788484727" sldId="262"/>
            <ac:spMk id="2135" creationId="{3873B707-463F-40B0-8227-E8CC6C67EB25}"/>
          </ac:spMkLst>
        </pc:spChg>
        <pc:spChg chg="add">
          <ac:chgData name="Jahedur Rahman" userId="afb241510bf6e574" providerId="LiveId" clId="{4B47309E-507B-458E-B480-8D407A5C2151}" dt="2022-09-21T15:48:30.446" v="658" actId="26606"/>
          <ac:spMkLst>
            <pc:docMk/>
            <pc:sldMk cId="788484727" sldId="262"/>
            <ac:spMk id="2136" creationId="{C13237C8-E62C-4F0D-A318-BD6FB6C2D138}"/>
          </ac:spMkLst>
        </pc:spChg>
        <pc:spChg chg="add">
          <ac:chgData name="Jahedur Rahman" userId="afb241510bf6e574" providerId="LiveId" clId="{4B47309E-507B-458E-B480-8D407A5C2151}" dt="2022-09-21T15:48:30.446" v="658" actId="26606"/>
          <ac:spMkLst>
            <pc:docMk/>
            <pc:sldMk cId="788484727" sldId="262"/>
            <ac:spMk id="2137" creationId="{19C9EAEA-39D0-4B0E-A0EB-51E7B26740B1}"/>
          </ac:spMkLst>
        </pc:spChg>
        <pc:spChg chg="add">
          <ac:chgData name="Jahedur Rahman" userId="afb241510bf6e574" providerId="LiveId" clId="{4B47309E-507B-458E-B480-8D407A5C2151}" dt="2022-09-21T15:48:30.446" v="658" actId="26606"/>
          <ac:spMkLst>
            <pc:docMk/>
            <pc:sldMk cId="788484727" sldId="262"/>
            <ac:spMk id="2138" creationId="{8CB5D2D7-DF65-4E86-BFBA-FFB9B5ACEB64}"/>
          </ac:spMkLst>
        </pc:spChg>
        <pc:grpChg chg="add del">
          <ac:chgData name="Jahedur Rahman" userId="afb241510bf6e574" providerId="LiveId" clId="{4B47309E-507B-458E-B480-8D407A5C2151}" dt="2022-09-21T15:48:20.009" v="641" actId="26606"/>
          <ac:grpSpMkLst>
            <pc:docMk/>
            <pc:sldMk cId="788484727" sldId="262"/>
            <ac:grpSpMk id="2059" creationId="{1DE889C7-FAD6-4397-98E2-05D503484459}"/>
          </ac:grpSpMkLst>
        </pc:grpChg>
        <pc:grpChg chg="add del">
          <ac:chgData name="Jahedur Rahman" userId="afb241510bf6e574" providerId="LiveId" clId="{4B47309E-507B-458E-B480-8D407A5C2151}" dt="2022-09-21T15:48:20.658" v="643" actId="26606"/>
          <ac:grpSpMkLst>
            <pc:docMk/>
            <pc:sldMk cId="788484727" sldId="262"/>
            <ac:grpSpMk id="2072" creationId="{1DE889C7-FAD6-4397-98E2-05D503484459}"/>
          </ac:grpSpMkLst>
        </pc:grpChg>
        <pc:grpChg chg="add del">
          <ac:chgData name="Jahedur Rahman" userId="afb241510bf6e574" providerId="LiveId" clId="{4B47309E-507B-458E-B480-8D407A5C2151}" dt="2022-09-21T15:48:21.678" v="645" actId="26606"/>
          <ac:grpSpMkLst>
            <pc:docMk/>
            <pc:sldMk cId="788484727" sldId="262"/>
            <ac:grpSpMk id="2081" creationId="{1DE889C7-FAD6-4397-98E2-05D503484459}"/>
          </ac:grpSpMkLst>
        </pc:grpChg>
        <pc:grpChg chg="add del">
          <ac:chgData name="Jahedur Rahman" userId="afb241510bf6e574" providerId="LiveId" clId="{4B47309E-507B-458E-B480-8D407A5C2151}" dt="2022-09-21T15:48:22.926" v="647" actId="26606"/>
          <ac:grpSpMkLst>
            <pc:docMk/>
            <pc:sldMk cId="788484727" sldId="262"/>
            <ac:grpSpMk id="2088" creationId="{1DE889C7-FAD6-4397-98E2-05D503484459}"/>
          </ac:grpSpMkLst>
        </pc:grpChg>
        <pc:grpChg chg="add del">
          <ac:chgData name="Jahedur Rahman" userId="afb241510bf6e574" providerId="LiveId" clId="{4B47309E-507B-458E-B480-8D407A5C2151}" dt="2022-09-21T15:48:26.168" v="649" actId="26606"/>
          <ac:grpSpMkLst>
            <pc:docMk/>
            <pc:sldMk cId="788484727" sldId="262"/>
            <ac:grpSpMk id="2097" creationId="{AE1C45F0-260A-458C-96ED-C1F6D2151219}"/>
          </ac:grpSpMkLst>
        </pc:grpChg>
        <pc:grpChg chg="add del">
          <ac:chgData name="Jahedur Rahman" userId="afb241510bf6e574" providerId="LiveId" clId="{4B47309E-507B-458E-B480-8D407A5C2151}" dt="2022-09-21T15:48:27.630" v="651" actId="26606"/>
          <ac:grpSpMkLst>
            <pc:docMk/>
            <pc:sldMk cId="788484727" sldId="262"/>
            <ac:grpSpMk id="2100" creationId="{1DE889C7-FAD6-4397-98E2-05D503484459}"/>
          </ac:grpSpMkLst>
        </pc:grpChg>
        <pc:grpChg chg="add del">
          <ac:chgData name="Jahedur Rahman" userId="afb241510bf6e574" providerId="LiveId" clId="{4B47309E-507B-458E-B480-8D407A5C2151}" dt="2022-09-21T15:48:28.229" v="653" actId="26606"/>
          <ac:grpSpMkLst>
            <pc:docMk/>
            <pc:sldMk cId="788484727" sldId="262"/>
            <ac:grpSpMk id="2109" creationId="{AE1C45F0-260A-458C-96ED-C1F6D2151219}"/>
          </ac:grpSpMkLst>
        </pc:grpChg>
        <pc:grpChg chg="add del">
          <ac:chgData name="Jahedur Rahman" userId="afb241510bf6e574" providerId="LiveId" clId="{4B47309E-507B-458E-B480-8D407A5C2151}" dt="2022-09-21T15:48:29.885" v="655" actId="26606"/>
          <ac:grpSpMkLst>
            <pc:docMk/>
            <pc:sldMk cId="788484727" sldId="262"/>
            <ac:grpSpMk id="2116" creationId="{1DE889C7-FAD6-4397-98E2-05D503484459}"/>
          </ac:grpSpMkLst>
        </pc:grpChg>
        <pc:grpChg chg="add del">
          <ac:chgData name="Jahedur Rahman" userId="afb241510bf6e574" providerId="LiveId" clId="{4B47309E-507B-458E-B480-8D407A5C2151}" dt="2022-09-21T15:48:30.439" v="657" actId="26606"/>
          <ac:grpSpMkLst>
            <pc:docMk/>
            <pc:sldMk cId="788484727" sldId="262"/>
            <ac:grpSpMk id="2125" creationId="{AE1C45F0-260A-458C-96ED-C1F6D2151219}"/>
          </ac:grpSpMkLst>
        </pc:grpChg>
        <pc:grpChg chg="add">
          <ac:chgData name="Jahedur Rahman" userId="afb241510bf6e574" providerId="LiveId" clId="{4B47309E-507B-458E-B480-8D407A5C2151}" dt="2022-09-21T15:48:30.446" v="658" actId="26606"/>
          <ac:grpSpMkLst>
            <pc:docMk/>
            <pc:sldMk cId="788484727" sldId="262"/>
            <ac:grpSpMk id="2132" creationId="{1DE889C7-FAD6-4397-98E2-05D503484459}"/>
          </ac:grpSpMkLst>
        </pc:grpChg>
        <pc:picChg chg="add del mod">
          <ac:chgData name="Jahedur Rahman" userId="afb241510bf6e574" providerId="LiveId" clId="{4B47309E-507B-458E-B480-8D407A5C2151}" dt="2022-09-21T21:14:53.217" v="4191"/>
          <ac:picMkLst>
            <pc:docMk/>
            <pc:sldMk cId="788484727" sldId="262"/>
            <ac:picMk id="8" creationId="{3215AD0F-EBDF-84B2-1E3F-DD6CE5B6FF97}"/>
          </ac:picMkLst>
        </pc:picChg>
        <pc:picChg chg="add del mod">
          <ac:chgData name="Jahedur Rahman" userId="afb241510bf6e574" providerId="LiveId" clId="{4B47309E-507B-458E-B480-8D407A5C2151}" dt="2022-09-21T21:15:04.115" v="4192"/>
          <ac:picMkLst>
            <pc:docMk/>
            <pc:sldMk cId="788484727" sldId="262"/>
            <ac:picMk id="10" creationId="{91BEEC82-411F-E07B-6631-CD16484D9A6A}"/>
          </ac:picMkLst>
        </pc:picChg>
        <pc:picChg chg="add del mod">
          <ac:chgData name="Jahedur Rahman" userId="afb241510bf6e574" providerId="LiveId" clId="{4B47309E-507B-458E-B480-8D407A5C2151}" dt="2022-09-21T21:15:31.546" v="4206"/>
          <ac:picMkLst>
            <pc:docMk/>
            <pc:sldMk cId="788484727" sldId="262"/>
            <ac:picMk id="11" creationId="{0865D74E-B36D-C635-3946-545206D2D985}"/>
          </ac:picMkLst>
        </pc:picChg>
        <pc:picChg chg="add del mod ord">
          <ac:chgData name="Jahedur Rahman" userId="afb241510bf6e574" providerId="LiveId" clId="{4B47309E-507B-458E-B480-8D407A5C2151}" dt="2022-09-21T21:16:06.285" v="4207"/>
          <ac:picMkLst>
            <pc:docMk/>
            <pc:sldMk cId="788484727" sldId="262"/>
            <ac:picMk id="15" creationId="{2C04E7E6-DDD1-8DBB-4511-9CA719382189}"/>
          </ac:picMkLst>
        </pc:picChg>
        <pc:picChg chg="add del mod">
          <ac:chgData name="Jahedur Rahman" userId="afb241510bf6e574" providerId="LiveId" clId="{4B47309E-507B-458E-B480-8D407A5C2151}" dt="2022-09-21T21:16:07.866" v="4209"/>
          <ac:picMkLst>
            <pc:docMk/>
            <pc:sldMk cId="788484727" sldId="262"/>
            <ac:picMk id="16" creationId="{86AF21F3-041B-B2FB-9B63-612AA3D4D893}"/>
          </ac:picMkLst>
        </pc:picChg>
        <pc:picChg chg="add del mod ord">
          <ac:chgData name="Jahedur Rahman" userId="afb241510bf6e574" providerId="LiveId" clId="{4B47309E-507B-458E-B480-8D407A5C2151}" dt="2022-09-21T21:16:17.432" v="4210"/>
          <ac:picMkLst>
            <pc:docMk/>
            <pc:sldMk cId="788484727" sldId="262"/>
            <ac:picMk id="18" creationId="{C92BB6DA-2A03-60F0-405F-B6393502359C}"/>
          </ac:picMkLst>
        </pc:picChg>
        <pc:picChg chg="add del mod">
          <ac:chgData name="Jahedur Rahman" userId="afb241510bf6e574" providerId="LiveId" clId="{4B47309E-507B-458E-B480-8D407A5C2151}" dt="2022-09-21T21:16:19.628" v="4212"/>
          <ac:picMkLst>
            <pc:docMk/>
            <pc:sldMk cId="788484727" sldId="262"/>
            <ac:picMk id="19" creationId="{ADD0DE46-AF27-60DA-48DB-0894F78F2AA3}"/>
          </ac:picMkLst>
        </pc:picChg>
        <pc:picChg chg="add del mod ord">
          <ac:chgData name="Jahedur Rahman" userId="afb241510bf6e574" providerId="LiveId" clId="{4B47309E-507B-458E-B480-8D407A5C2151}" dt="2022-09-21T21:16:30.055" v="4213"/>
          <ac:picMkLst>
            <pc:docMk/>
            <pc:sldMk cId="788484727" sldId="262"/>
            <ac:picMk id="21" creationId="{42D2338B-2D02-C1EF-24E9-5A0E4F26EEC5}"/>
          </ac:picMkLst>
        </pc:picChg>
        <pc:picChg chg="add del mod">
          <ac:chgData name="Jahedur Rahman" userId="afb241510bf6e574" providerId="LiveId" clId="{4B47309E-507B-458E-B480-8D407A5C2151}" dt="2022-09-21T21:16:47.623" v="4215"/>
          <ac:picMkLst>
            <pc:docMk/>
            <pc:sldMk cId="788484727" sldId="262"/>
            <ac:picMk id="22" creationId="{7405B811-609E-9A82-0D0B-A653DBFFCD7B}"/>
          </ac:picMkLst>
        </pc:picChg>
        <pc:picChg chg="add del mod ord">
          <ac:chgData name="Jahedur Rahman" userId="afb241510bf6e574" providerId="LiveId" clId="{4B47309E-507B-458E-B480-8D407A5C2151}" dt="2022-09-21T21:17:35.957" v="4216"/>
          <ac:picMkLst>
            <pc:docMk/>
            <pc:sldMk cId="788484727" sldId="262"/>
            <ac:picMk id="24" creationId="{082E46E0-C187-0C5F-2F8C-2174B909DF63}"/>
          </ac:picMkLst>
        </pc:picChg>
        <pc:picChg chg="add del mod">
          <ac:chgData name="Jahedur Rahman" userId="afb241510bf6e574" providerId="LiveId" clId="{4B47309E-507B-458E-B480-8D407A5C2151}" dt="2022-09-21T21:17:56.476" v="4225"/>
          <ac:picMkLst>
            <pc:docMk/>
            <pc:sldMk cId="788484727" sldId="262"/>
            <ac:picMk id="25" creationId="{E560ADDE-C615-77FA-996C-A2120D8440FD}"/>
          </ac:picMkLst>
        </pc:picChg>
        <pc:picChg chg="add del mod ord">
          <ac:chgData name="Jahedur Rahman" userId="afb241510bf6e574" providerId="LiveId" clId="{4B47309E-507B-458E-B480-8D407A5C2151}" dt="2022-09-21T21:18:02.630" v="4226"/>
          <ac:picMkLst>
            <pc:docMk/>
            <pc:sldMk cId="788484727" sldId="262"/>
            <ac:picMk id="29" creationId="{3FA8E529-8B6C-2221-C788-F30E019FC0F2}"/>
          </ac:picMkLst>
        </pc:picChg>
        <pc:picChg chg="add del mod">
          <ac:chgData name="Jahedur Rahman" userId="afb241510bf6e574" providerId="LiveId" clId="{4B47309E-507B-458E-B480-8D407A5C2151}" dt="2022-09-21T21:18:06.572" v="4228"/>
          <ac:picMkLst>
            <pc:docMk/>
            <pc:sldMk cId="788484727" sldId="262"/>
            <ac:picMk id="30" creationId="{7B025C8E-2B7E-2A27-9AF3-B3026F6BE582}"/>
          </ac:picMkLst>
        </pc:picChg>
        <pc:picChg chg="add del mod ord">
          <ac:chgData name="Jahedur Rahman" userId="afb241510bf6e574" providerId="LiveId" clId="{4B47309E-507B-458E-B480-8D407A5C2151}" dt="2022-09-21T21:18:13.851" v="4229"/>
          <ac:picMkLst>
            <pc:docMk/>
            <pc:sldMk cId="788484727" sldId="262"/>
            <ac:picMk id="32" creationId="{F2993B7C-DB64-1017-1321-9832EC119B01}"/>
          </ac:picMkLst>
        </pc:picChg>
        <pc:picChg chg="add del mod">
          <ac:chgData name="Jahedur Rahman" userId="afb241510bf6e574" providerId="LiveId" clId="{4B47309E-507B-458E-B480-8D407A5C2151}" dt="2022-09-21T21:18:15.058" v="4231"/>
          <ac:picMkLst>
            <pc:docMk/>
            <pc:sldMk cId="788484727" sldId="262"/>
            <ac:picMk id="33" creationId="{842A0C30-DE49-D75B-C8A1-E5C764B82BEF}"/>
          </ac:picMkLst>
        </pc:picChg>
        <pc:picChg chg="add del mod ord">
          <ac:chgData name="Jahedur Rahman" userId="afb241510bf6e574" providerId="LiveId" clId="{4B47309E-507B-458E-B480-8D407A5C2151}" dt="2022-09-21T21:19:13.767" v="4232"/>
          <ac:picMkLst>
            <pc:docMk/>
            <pc:sldMk cId="788484727" sldId="262"/>
            <ac:picMk id="35" creationId="{022E82FD-53CD-D7B5-78CA-736D345FC7C1}"/>
          </ac:picMkLst>
        </pc:picChg>
        <pc:picChg chg="add del mod">
          <ac:chgData name="Jahedur Rahman" userId="afb241510bf6e574" providerId="LiveId" clId="{4B47309E-507B-458E-B480-8D407A5C2151}" dt="2022-09-21T21:19:20.209" v="4234"/>
          <ac:picMkLst>
            <pc:docMk/>
            <pc:sldMk cId="788484727" sldId="262"/>
            <ac:picMk id="36" creationId="{BAA6F334-F864-C37D-39BA-BA2984314BE9}"/>
          </ac:picMkLst>
        </pc:picChg>
        <pc:picChg chg="add del mod ord">
          <ac:chgData name="Jahedur Rahman" userId="afb241510bf6e574" providerId="LiveId" clId="{4B47309E-507B-458E-B480-8D407A5C2151}" dt="2022-09-21T21:19:27.817" v="4235"/>
          <ac:picMkLst>
            <pc:docMk/>
            <pc:sldMk cId="788484727" sldId="262"/>
            <ac:picMk id="38" creationId="{1B6A71AA-CFEC-1C13-119E-7B00E797B732}"/>
          </ac:picMkLst>
        </pc:picChg>
        <pc:picChg chg="add del mod">
          <ac:chgData name="Jahedur Rahman" userId="afb241510bf6e574" providerId="LiveId" clId="{4B47309E-507B-458E-B480-8D407A5C2151}" dt="2022-09-21T21:19:35.344" v="4237"/>
          <ac:picMkLst>
            <pc:docMk/>
            <pc:sldMk cId="788484727" sldId="262"/>
            <ac:picMk id="39" creationId="{A2FD264B-24C4-55BE-1F57-29452332B1B6}"/>
          </ac:picMkLst>
        </pc:picChg>
        <pc:picChg chg="add del mod ord">
          <ac:chgData name="Jahedur Rahman" userId="afb241510bf6e574" providerId="LiveId" clId="{4B47309E-507B-458E-B480-8D407A5C2151}" dt="2022-09-21T21:20:46.785" v="4238"/>
          <ac:picMkLst>
            <pc:docMk/>
            <pc:sldMk cId="788484727" sldId="262"/>
            <ac:picMk id="41" creationId="{C9D82FBB-A902-DF32-4BFC-4B94E477BE81}"/>
          </ac:picMkLst>
        </pc:picChg>
        <pc:picChg chg="add mod">
          <ac:chgData name="Jahedur Rahman" userId="afb241510bf6e574" providerId="LiveId" clId="{4B47309E-507B-458E-B480-8D407A5C2151}" dt="2022-09-21T21:20:46.785" v="4238"/>
          <ac:picMkLst>
            <pc:docMk/>
            <pc:sldMk cId="788484727" sldId="262"/>
            <ac:picMk id="42" creationId="{A7E6A468-518F-0CFB-0AC2-BD581A9E72FA}"/>
          </ac:picMkLst>
        </pc:picChg>
        <pc:picChg chg="add mod ord">
          <ac:chgData name="Jahedur Rahman" userId="afb241510bf6e574" providerId="LiveId" clId="{4B47309E-507B-458E-B480-8D407A5C2151}" dt="2022-09-21T15:48:30.446" v="658" actId="26606"/>
          <ac:picMkLst>
            <pc:docMk/>
            <pc:sldMk cId="788484727" sldId="262"/>
            <ac:picMk id="2050" creationId="{DE9FEEDB-FEA8-5501-34D8-3AFC284D394A}"/>
          </ac:picMkLst>
        </pc:picChg>
        <pc:picChg chg="add mod">
          <ac:chgData name="Jahedur Rahman" userId="afb241510bf6e574" providerId="LiveId" clId="{4B47309E-507B-458E-B480-8D407A5C2151}" dt="2022-09-21T15:48:30.446" v="658" actId="26606"/>
          <ac:picMkLst>
            <pc:docMk/>
            <pc:sldMk cId="788484727" sldId="262"/>
            <ac:picMk id="2052" creationId="{B2FC7AF4-3606-4C4C-3BD0-2049BB808E88}"/>
          </ac:picMkLst>
        </pc:picChg>
        <pc:cxnChg chg="add del">
          <ac:chgData name="Jahedur Rahman" userId="afb241510bf6e574" providerId="LiveId" clId="{4B47309E-507B-458E-B480-8D407A5C2151}" dt="2022-09-21T15:48:26.168" v="649" actId="26606"/>
          <ac:cxnSpMkLst>
            <pc:docMk/>
            <pc:sldMk cId="788484727" sldId="262"/>
            <ac:cxnSpMk id="2070" creationId="{6CF1BAF6-AD41-4082-B212-8A1F9A2E8779}"/>
          </ac:cxnSpMkLst>
        </pc:cxnChg>
        <pc:cxnChg chg="add del">
          <ac:chgData name="Jahedur Rahman" userId="afb241510bf6e574" providerId="LiveId" clId="{4B47309E-507B-458E-B480-8D407A5C2151}" dt="2022-09-21T15:48:28.229" v="653" actId="26606"/>
          <ac:cxnSpMkLst>
            <pc:docMk/>
            <pc:sldMk cId="788484727" sldId="262"/>
            <ac:cxnSpMk id="2113" creationId="{6CF1BAF6-AD41-4082-B212-8A1F9A2E8779}"/>
          </ac:cxnSpMkLst>
        </pc:cxnChg>
        <pc:cxnChg chg="add del">
          <ac:chgData name="Jahedur Rahman" userId="afb241510bf6e574" providerId="LiveId" clId="{4B47309E-507B-458E-B480-8D407A5C2151}" dt="2022-09-21T15:48:30.439" v="657" actId="26606"/>
          <ac:cxnSpMkLst>
            <pc:docMk/>
            <pc:sldMk cId="788484727" sldId="262"/>
            <ac:cxnSpMk id="2129" creationId="{6CF1BAF6-AD41-4082-B212-8A1F9A2E8779}"/>
          </ac:cxnSpMkLst>
        </pc:cxnChg>
      </pc:sldChg>
      <pc:sldChg chg="addSp delSp modSp new mod modTransition setBg modAnim modNotesTx">
        <pc:chgData name="Jahedur Rahman" userId="afb241510bf6e574" providerId="LiveId" clId="{4B47309E-507B-458E-B480-8D407A5C2151}" dt="2022-09-21T21:26:45.759" v="4475"/>
        <pc:sldMkLst>
          <pc:docMk/>
          <pc:sldMk cId="1966527628" sldId="263"/>
        </pc:sldMkLst>
        <pc:spChg chg="mod">
          <ac:chgData name="Jahedur Rahman" userId="afb241510bf6e574" providerId="LiveId" clId="{4B47309E-507B-458E-B480-8D407A5C2151}" dt="2022-09-21T15:48:48.862" v="677" actId="26606"/>
          <ac:spMkLst>
            <pc:docMk/>
            <pc:sldMk cId="1966527628" sldId="263"/>
            <ac:spMk id="2" creationId="{6909319D-473B-3793-E6E9-6FA733A279C0}"/>
          </ac:spMkLst>
        </pc:spChg>
        <pc:spChg chg="mod ord">
          <ac:chgData name="Jahedur Rahman" userId="afb241510bf6e574" providerId="LiveId" clId="{4B47309E-507B-458E-B480-8D407A5C2151}" dt="2022-09-21T21:22:59.001" v="4271" actId="20577"/>
          <ac:spMkLst>
            <pc:docMk/>
            <pc:sldMk cId="1966527628" sldId="263"/>
            <ac:spMk id="3" creationId="{3444E6A4-D89A-4358-853F-55E5FD7CD1D2}"/>
          </ac:spMkLst>
        </pc:spChg>
        <pc:spChg chg="add del">
          <ac:chgData name="Jahedur Rahman" userId="afb241510bf6e574" providerId="LiveId" clId="{4B47309E-507B-458E-B480-8D407A5C2151}" dt="2022-09-21T15:48:37.263" v="660" actId="26606"/>
          <ac:spMkLst>
            <pc:docMk/>
            <pc:sldMk cId="1966527628" sldId="263"/>
            <ac:spMk id="3079" creationId="{201CC55D-ED54-4C5C-95E6-10947BD1103B}"/>
          </ac:spMkLst>
        </pc:spChg>
        <pc:spChg chg="add del">
          <ac:chgData name="Jahedur Rahman" userId="afb241510bf6e574" providerId="LiveId" clId="{4B47309E-507B-458E-B480-8D407A5C2151}" dt="2022-09-21T15:48:40.433" v="664" actId="26606"/>
          <ac:spMkLst>
            <pc:docMk/>
            <pc:sldMk cId="1966527628" sldId="263"/>
            <ac:spMk id="3083" creationId="{55222F96-971A-4F90-B841-6BAB416C7AC1}"/>
          </ac:spMkLst>
        </pc:spChg>
        <pc:spChg chg="add del">
          <ac:chgData name="Jahedur Rahman" userId="afb241510bf6e574" providerId="LiveId" clId="{4B47309E-507B-458E-B480-8D407A5C2151}" dt="2022-09-21T15:48:37.263" v="660" actId="26606"/>
          <ac:spMkLst>
            <pc:docMk/>
            <pc:sldMk cId="1966527628" sldId="263"/>
            <ac:spMk id="3085" creationId="{3873B707-463F-40B0-8227-E8CC6C67EB25}"/>
          </ac:spMkLst>
        </pc:spChg>
        <pc:spChg chg="add del">
          <ac:chgData name="Jahedur Rahman" userId="afb241510bf6e574" providerId="LiveId" clId="{4B47309E-507B-458E-B480-8D407A5C2151}" dt="2022-09-21T15:48:37.263" v="660" actId="26606"/>
          <ac:spMkLst>
            <pc:docMk/>
            <pc:sldMk cId="1966527628" sldId="263"/>
            <ac:spMk id="3087" creationId="{C13237C8-E62C-4F0D-A318-BD6FB6C2D138}"/>
          </ac:spMkLst>
        </pc:spChg>
        <pc:spChg chg="add del">
          <ac:chgData name="Jahedur Rahman" userId="afb241510bf6e574" providerId="LiveId" clId="{4B47309E-507B-458E-B480-8D407A5C2151}" dt="2022-09-21T15:48:46.662" v="674" actId="26606"/>
          <ac:spMkLst>
            <pc:docMk/>
            <pc:sldMk cId="1966527628" sldId="263"/>
            <ac:spMk id="3088" creationId="{70E96339-907C-46C3-99AC-31179B6F0EBD}"/>
          </ac:spMkLst>
        </pc:spChg>
        <pc:spChg chg="add del">
          <ac:chgData name="Jahedur Rahman" userId="afb241510bf6e574" providerId="LiveId" clId="{4B47309E-507B-458E-B480-8D407A5C2151}" dt="2022-09-21T15:48:37.263" v="660" actId="26606"/>
          <ac:spMkLst>
            <pc:docMk/>
            <pc:sldMk cId="1966527628" sldId="263"/>
            <ac:spMk id="3089" creationId="{19C9EAEA-39D0-4B0E-A0EB-51E7B26740B1}"/>
          </ac:spMkLst>
        </pc:spChg>
        <pc:spChg chg="add del">
          <ac:chgData name="Jahedur Rahman" userId="afb241510bf6e574" providerId="LiveId" clId="{4B47309E-507B-458E-B480-8D407A5C2151}" dt="2022-09-21T15:48:38.525" v="662" actId="26606"/>
          <ac:spMkLst>
            <pc:docMk/>
            <pc:sldMk cId="1966527628" sldId="263"/>
            <ac:spMk id="3091" creationId="{058A14AF-9FB5-4CC7-BA35-E8E85D3EDF0E}"/>
          </ac:spMkLst>
        </pc:spChg>
        <pc:spChg chg="add del">
          <ac:chgData name="Jahedur Rahman" userId="afb241510bf6e574" providerId="LiveId" clId="{4B47309E-507B-458E-B480-8D407A5C2151}" dt="2022-09-21T15:48:38.525" v="662" actId="26606"/>
          <ac:spMkLst>
            <pc:docMk/>
            <pc:sldMk cId="1966527628" sldId="263"/>
            <ac:spMk id="3092" creationId="{3A9A4357-BD1D-4622-A4FE-766E6AB8DE84}"/>
          </ac:spMkLst>
        </pc:spChg>
        <pc:spChg chg="add del">
          <ac:chgData name="Jahedur Rahman" userId="afb241510bf6e574" providerId="LiveId" clId="{4B47309E-507B-458E-B480-8D407A5C2151}" dt="2022-09-21T15:48:38.525" v="662" actId="26606"/>
          <ac:spMkLst>
            <pc:docMk/>
            <pc:sldMk cId="1966527628" sldId="263"/>
            <ac:spMk id="3093" creationId="{E659831F-0D9A-4C63-9EBB-8435B85A440F}"/>
          </ac:spMkLst>
        </pc:spChg>
        <pc:spChg chg="add del">
          <ac:chgData name="Jahedur Rahman" userId="afb241510bf6e574" providerId="LiveId" clId="{4B47309E-507B-458E-B480-8D407A5C2151}" dt="2022-09-21T15:48:38.525" v="662" actId="26606"/>
          <ac:spMkLst>
            <pc:docMk/>
            <pc:sldMk cId="1966527628" sldId="263"/>
            <ac:spMk id="3094" creationId="{E6995CE5-F890-4ABA-82A2-26507CE8D2A3}"/>
          </ac:spMkLst>
        </pc:spChg>
        <pc:spChg chg="add del">
          <ac:chgData name="Jahedur Rahman" userId="afb241510bf6e574" providerId="LiveId" clId="{4B47309E-507B-458E-B480-8D407A5C2151}" dt="2022-09-21T15:48:40.433" v="664" actId="26606"/>
          <ac:spMkLst>
            <pc:docMk/>
            <pc:sldMk cId="1966527628" sldId="263"/>
            <ac:spMk id="3096" creationId="{DBC6133C-0615-4CE4-9132-37E609A9BDFA}"/>
          </ac:spMkLst>
        </pc:spChg>
        <pc:spChg chg="add del">
          <ac:chgData name="Jahedur Rahman" userId="afb241510bf6e574" providerId="LiveId" clId="{4B47309E-507B-458E-B480-8D407A5C2151}" dt="2022-09-21T15:48:40.433" v="664" actId="26606"/>
          <ac:spMkLst>
            <pc:docMk/>
            <pc:sldMk cId="1966527628" sldId="263"/>
            <ac:spMk id="3097" creationId="{169CC832-2974-4E8D-90ED-3E2941BA7336}"/>
          </ac:spMkLst>
        </pc:spChg>
        <pc:spChg chg="add del">
          <ac:chgData name="Jahedur Rahman" userId="afb241510bf6e574" providerId="LiveId" clId="{4B47309E-507B-458E-B480-8D407A5C2151}" dt="2022-09-21T15:48:40.433" v="664" actId="26606"/>
          <ac:spMkLst>
            <pc:docMk/>
            <pc:sldMk cId="1966527628" sldId="263"/>
            <ac:spMk id="3098" creationId="{08980754-6F4B-43C9-B9BE-127B6BED6586}"/>
          </ac:spMkLst>
        </pc:spChg>
        <pc:spChg chg="add del">
          <ac:chgData name="Jahedur Rahman" userId="afb241510bf6e574" providerId="LiveId" clId="{4B47309E-507B-458E-B480-8D407A5C2151}" dt="2022-09-21T15:48:40.433" v="664" actId="26606"/>
          <ac:spMkLst>
            <pc:docMk/>
            <pc:sldMk cId="1966527628" sldId="263"/>
            <ac:spMk id="3099" creationId="{2C1BBA94-3F40-40AA-8BB9-E69E25E537C1}"/>
          </ac:spMkLst>
        </pc:spChg>
        <pc:spChg chg="add del">
          <ac:chgData name="Jahedur Rahman" userId="afb241510bf6e574" providerId="LiveId" clId="{4B47309E-507B-458E-B480-8D407A5C2151}" dt="2022-09-21T15:48:41.549" v="666" actId="26606"/>
          <ac:spMkLst>
            <pc:docMk/>
            <pc:sldMk cId="1966527628" sldId="263"/>
            <ac:spMk id="3101" creationId="{3756B343-807D-456E-AA26-80E96B75D13B}"/>
          </ac:spMkLst>
        </pc:spChg>
        <pc:spChg chg="add del">
          <ac:chgData name="Jahedur Rahman" userId="afb241510bf6e574" providerId="LiveId" clId="{4B47309E-507B-458E-B480-8D407A5C2151}" dt="2022-09-21T15:48:41.549" v="666" actId="26606"/>
          <ac:spMkLst>
            <pc:docMk/>
            <pc:sldMk cId="1966527628" sldId="263"/>
            <ac:spMk id="3102" creationId="{08980754-6F4B-43C9-B9BE-127B6BED6586}"/>
          </ac:spMkLst>
        </pc:spChg>
        <pc:spChg chg="add del">
          <ac:chgData name="Jahedur Rahman" userId="afb241510bf6e574" providerId="LiveId" clId="{4B47309E-507B-458E-B480-8D407A5C2151}" dt="2022-09-21T15:48:41.549" v="666" actId="26606"/>
          <ac:spMkLst>
            <pc:docMk/>
            <pc:sldMk cId="1966527628" sldId="263"/>
            <ac:spMk id="3103" creationId="{2C1BBA94-3F40-40AA-8BB9-E69E25E537C1}"/>
          </ac:spMkLst>
        </pc:spChg>
        <pc:spChg chg="add del">
          <ac:chgData name="Jahedur Rahman" userId="afb241510bf6e574" providerId="LiveId" clId="{4B47309E-507B-458E-B480-8D407A5C2151}" dt="2022-09-21T15:48:41.549" v="666" actId="26606"/>
          <ac:spMkLst>
            <pc:docMk/>
            <pc:sldMk cId="1966527628" sldId="263"/>
            <ac:spMk id="3104" creationId="{169CC832-2974-4E8D-90ED-3E2941BA7336}"/>
          </ac:spMkLst>
        </pc:spChg>
        <pc:spChg chg="add del">
          <ac:chgData name="Jahedur Rahman" userId="afb241510bf6e574" providerId="LiveId" clId="{4B47309E-507B-458E-B480-8D407A5C2151}" dt="2022-09-21T15:48:41.549" v="666" actId="26606"/>
          <ac:spMkLst>
            <pc:docMk/>
            <pc:sldMk cId="1966527628" sldId="263"/>
            <ac:spMk id="3105" creationId="{55222F96-971A-4F90-B841-6BAB416C7AC1}"/>
          </ac:spMkLst>
        </pc:spChg>
        <pc:spChg chg="add del">
          <ac:chgData name="Jahedur Rahman" userId="afb241510bf6e574" providerId="LiveId" clId="{4B47309E-507B-458E-B480-8D407A5C2151}" dt="2022-09-21T15:48:42.989" v="668" actId="26606"/>
          <ac:spMkLst>
            <pc:docMk/>
            <pc:sldMk cId="1966527628" sldId="263"/>
            <ac:spMk id="3107" creationId="{DBC6133C-0615-4CE4-9132-37E609A9BDFA}"/>
          </ac:spMkLst>
        </pc:spChg>
        <pc:spChg chg="add del">
          <ac:chgData name="Jahedur Rahman" userId="afb241510bf6e574" providerId="LiveId" clId="{4B47309E-507B-458E-B480-8D407A5C2151}" dt="2022-09-21T15:48:42.989" v="668" actId="26606"/>
          <ac:spMkLst>
            <pc:docMk/>
            <pc:sldMk cId="1966527628" sldId="263"/>
            <ac:spMk id="3108" creationId="{169CC832-2974-4E8D-90ED-3E2941BA7336}"/>
          </ac:spMkLst>
        </pc:spChg>
        <pc:spChg chg="add del">
          <ac:chgData name="Jahedur Rahman" userId="afb241510bf6e574" providerId="LiveId" clId="{4B47309E-507B-458E-B480-8D407A5C2151}" dt="2022-09-21T15:48:42.989" v="668" actId="26606"/>
          <ac:spMkLst>
            <pc:docMk/>
            <pc:sldMk cId="1966527628" sldId="263"/>
            <ac:spMk id="3109" creationId="{55222F96-971A-4F90-B841-6BAB416C7AC1}"/>
          </ac:spMkLst>
        </pc:spChg>
        <pc:spChg chg="add del">
          <ac:chgData name="Jahedur Rahman" userId="afb241510bf6e574" providerId="LiveId" clId="{4B47309E-507B-458E-B480-8D407A5C2151}" dt="2022-09-21T15:48:42.989" v="668" actId="26606"/>
          <ac:spMkLst>
            <pc:docMk/>
            <pc:sldMk cId="1966527628" sldId="263"/>
            <ac:spMk id="3110" creationId="{08980754-6F4B-43C9-B9BE-127B6BED6586}"/>
          </ac:spMkLst>
        </pc:spChg>
        <pc:spChg chg="add del">
          <ac:chgData name="Jahedur Rahman" userId="afb241510bf6e574" providerId="LiveId" clId="{4B47309E-507B-458E-B480-8D407A5C2151}" dt="2022-09-21T15:48:42.989" v="668" actId="26606"/>
          <ac:spMkLst>
            <pc:docMk/>
            <pc:sldMk cId="1966527628" sldId="263"/>
            <ac:spMk id="3111" creationId="{2C1BBA94-3F40-40AA-8BB9-E69E25E537C1}"/>
          </ac:spMkLst>
        </pc:spChg>
        <pc:spChg chg="add del">
          <ac:chgData name="Jahedur Rahman" userId="afb241510bf6e574" providerId="LiveId" clId="{4B47309E-507B-458E-B480-8D407A5C2151}" dt="2022-09-21T15:48:44.321" v="670" actId="26606"/>
          <ac:spMkLst>
            <pc:docMk/>
            <pc:sldMk cId="1966527628" sldId="263"/>
            <ac:spMk id="3113" creationId="{9A724DBA-D2D9-471E-8ED7-2015DDD950DF}"/>
          </ac:spMkLst>
        </pc:spChg>
        <pc:spChg chg="add del">
          <ac:chgData name="Jahedur Rahman" userId="afb241510bf6e574" providerId="LiveId" clId="{4B47309E-507B-458E-B480-8D407A5C2151}" dt="2022-09-21T15:48:44.321" v="670" actId="26606"/>
          <ac:spMkLst>
            <pc:docMk/>
            <pc:sldMk cId="1966527628" sldId="263"/>
            <ac:spMk id="3114" creationId="{08980754-6F4B-43C9-B9BE-127B6BED6586}"/>
          </ac:spMkLst>
        </pc:spChg>
        <pc:spChg chg="add del">
          <ac:chgData name="Jahedur Rahman" userId="afb241510bf6e574" providerId="LiveId" clId="{4B47309E-507B-458E-B480-8D407A5C2151}" dt="2022-09-21T15:48:44.321" v="670" actId="26606"/>
          <ac:spMkLst>
            <pc:docMk/>
            <pc:sldMk cId="1966527628" sldId="263"/>
            <ac:spMk id="3115" creationId="{2C1BBA94-3F40-40AA-8BB9-E69E25E537C1}"/>
          </ac:spMkLst>
        </pc:spChg>
        <pc:spChg chg="add del">
          <ac:chgData name="Jahedur Rahman" userId="afb241510bf6e574" providerId="LiveId" clId="{4B47309E-507B-458E-B480-8D407A5C2151}" dt="2022-09-21T15:48:44.321" v="670" actId="26606"/>
          <ac:spMkLst>
            <pc:docMk/>
            <pc:sldMk cId="1966527628" sldId="263"/>
            <ac:spMk id="3116" creationId="{169CC832-2974-4E8D-90ED-3E2941BA7336}"/>
          </ac:spMkLst>
        </pc:spChg>
        <pc:spChg chg="add del">
          <ac:chgData name="Jahedur Rahman" userId="afb241510bf6e574" providerId="LiveId" clId="{4B47309E-507B-458E-B480-8D407A5C2151}" dt="2022-09-21T15:48:44.321" v="670" actId="26606"/>
          <ac:spMkLst>
            <pc:docMk/>
            <pc:sldMk cId="1966527628" sldId="263"/>
            <ac:spMk id="3117" creationId="{55222F96-971A-4F90-B841-6BAB416C7AC1}"/>
          </ac:spMkLst>
        </pc:spChg>
        <pc:spChg chg="add del">
          <ac:chgData name="Jahedur Rahman" userId="afb241510bf6e574" providerId="LiveId" clId="{4B47309E-507B-458E-B480-8D407A5C2151}" dt="2022-09-21T15:48:45.881" v="672" actId="26606"/>
          <ac:spMkLst>
            <pc:docMk/>
            <pc:sldMk cId="1966527628" sldId="263"/>
            <ac:spMk id="3119" creationId="{2B566528-1B12-4246-9431-5C2D7D081168}"/>
          </ac:spMkLst>
        </pc:spChg>
        <pc:spChg chg="add del">
          <ac:chgData name="Jahedur Rahman" userId="afb241510bf6e574" providerId="LiveId" clId="{4B47309E-507B-458E-B480-8D407A5C2151}" dt="2022-09-21T15:48:46.662" v="674" actId="26606"/>
          <ac:spMkLst>
            <pc:docMk/>
            <pc:sldMk cId="1966527628" sldId="263"/>
            <ac:spMk id="3125" creationId="{28D31E1B-0407-4223-9642-0B642CBF57D9}"/>
          </ac:spMkLst>
        </pc:spChg>
        <pc:spChg chg="add del">
          <ac:chgData name="Jahedur Rahman" userId="afb241510bf6e574" providerId="LiveId" clId="{4B47309E-507B-458E-B480-8D407A5C2151}" dt="2022-09-21T15:48:46.662" v="674" actId="26606"/>
          <ac:spMkLst>
            <pc:docMk/>
            <pc:sldMk cId="1966527628" sldId="263"/>
            <ac:spMk id="3129" creationId="{D5B0017B-2ECA-49AF-B397-DC140825DF8D}"/>
          </ac:spMkLst>
        </pc:spChg>
        <pc:spChg chg="add del">
          <ac:chgData name="Jahedur Rahman" userId="afb241510bf6e574" providerId="LiveId" clId="{4B47309E-507B-458E-B480-8D407A5C2151}" dt="2022-09-21T15:48:48.856" v="676" actId="26606"/>
          <ac:spMkLst>
            <pc:docMk/>
            <pc:sldMk cId="1966527628" sldId="263"/>
            <ac:spMk id="3131" creationId="{2B566528-1B12-4246-9431-5C2D7D081168}"/>
          </ac:spMkLst>
        </pc:spChg>
        <pc:spChg chg="add">
          <ac:chgData name="Jahedur Rahman" userId="afb241510bf6e574" providerId="LiveId" clId="{4B47309E-507B-458E-B480-8D407A5C2151}" dt="2022-09-21T15:48:48.862" v="677" actId="26606"/>
          <ac:spMkLst>
            <pc:docMk/>
            <pc:sldMk cId="1966527628" sldId="263"/>
            <ac:spMk id="3137" creationId="{117AB3D3-3C9C-4DED-809A-78734805B895}"/>
          </ac:spMkLst>
        </pc:spChg>
        <pc:spChg chg="add">
          <ac:chgData name="Jahedur Rahman" userId="afb241510bf6e574" providerId="LiveId" clId="{4B47309E-507B-458E-B480-8D407A5C2151}" dt="2022-09-21T15:48:48.862" v="677" actId="26606"/>
          <ac:spMkLst>
            <pc:docMk/>
            <pc:sldMk cId="1966527628" sldId="263"/>
            <ac:spMk id="3138" creationId="{3A9A4357-BD1D-4622-A4FE-766E6AB8DE84}"/>
          </ac:spMkLst>
        </pc:spChg>
        <pc:spChg chg="add">
          <ac:chgData name="Jahedur Rahman" userId="afb241510bf6e574" providerId="LiveId" clId="{4B47309E-507B-458E-B480-8D407A5C2151}" dt="2022-09-21T15:48:48.862" v="677" actId="26606"/>
          <ac:spMkLst>
            <pc:docMk/>
            <pc:sldMk cId="1966527628" sldId="263"/>
            <ac:spMk id="3139" creationId="{E659831F-0D9A-4C63-9EBB-8435B85A440F}"/>
          </ac:spMkLst>
        </pc:spChg>
        <pc:spChg chg="add">
          <ac:chgData name="Jahedur Rahman" userId="afb241510bf6e574" providerId="LiveId" clId="{4B47309E-507B-458E-B480-8D407A5C2151}" dt="2022-09-21T15:48:48.862" v="677" actId="26606"/>
          <ac:spMkLst>
            <pc:docMk/>
            <pc:sldMk cId="1966527628" sldId="263"/>
            <ac:spMk id="3140" creationId="{E6995CE5-F890-4ABA-82A2-26507CE8D2A3}"/>
          </ac:spMkLst>
        </pc:spChg>
        <pc:grpChg chg="add del">
          <ac:chgData name="Jahedur Rahman" userId="afb241510bf6e574" providerId="LiveId" clId="{4B47309E-507B-458E-B480-8D407A5C2151}" dt="2022-09-21T15:48:37.263" v="660" actId="26606"/>
          <ac:grpSpMkLst>
            <pc:docMk/>
            <pc:sldMk cId="1966527628" sldId="263"/>
            <ac:grpSpMk id="3081" creationId="{1DE889C7-FAD6-4397-98E2-05D503484459}"/>
          </ac:grpSpMkLst>
        </pc:grpChg>
        <pc:grpChg chg="add del">
          <ac:chgData name="Jahedur Rahman" userId="afb241510bf6e574" providerId="LiveId" clId="{4B47309E-507B-458E-B480-8D407A5C2151}" dt="2022-09-21T15:48:45.881" v="672" actId="26606"/>
          <ac:grpSpMkLst>
            <pc:docMk/>
            <pc:sldMk cId="1966527628" sldId="263"/>
            <ac:grpSpMk id="3120" creationId="{828A5161-06F1-46CF-8AD7-844680A59E13}"/>
          </ac:grpSpMkLst>
        </pc:grpChg>
        <pc:grpChg chg="add del">
          <ac:chgData name="Jahedur Rahman" userId="afb241510bf6e574" providerId="LiveId" clId="{4B47309E-507B-458E-B480-8D407A5C2151}" dt="2022-09-21T15:48:45.881" v="672" actId="26606"/>
          <ac:grpSpMkLst>
            <pc:docMk/>
            <pc:sldMk cId="1966527628" sldId="263"/>
            <ac:grpSpMk id="3122" creationId="{5995D10D-E9C9-47DB-AE7E-801FEF38F5C9}"/>
          </ac:grpSpMkLst>
        </pc:grpChg>
        <pc:grpChg chg="add del">
          <ac:chgData name="Jahedur Rahman" userId="afb241510bf6e574" providerId="LiveId" clId="{4B47309E-507B-458E-B480-8D407A5C2151}" dt="2022-09-21T15:48:46.662" v="674" actId="26606"/>
          <ac:grpSpMkLst>
            <pc:docMk/>
            <pc:sldMk cId="1966527628" sldId="263"/>
            <ac:grpSpMk id="3126" creationId="{AE1C45F0-260A-458C-96ED-C1F6D2151219}"/>
          </ac:grpSpMkLst>
        </pc:grpChg>
        <pc:grpChg chg="add del">
          <ac:chgData name="Jahedur Rahman" userId="afb241510bf6e574" providerId="LiveId" clId="{4B47309E-507B-458E-B480-8D407A5C2151}" dt="2022-09-21T15:48:48.856" v="676" actId="26606"/>
          <ac:grpSpMkLst>
            <pc:docMk/>
            <pc:sldMk cId="1966527628" sldId="263"/>
            <ac:grpSpMk id="3132" creationId="{828A5161-06F1-46CF-8AD7-844680A59E13}"/>
          </ac:grpSpMkLst>
        </pc:grpChg>
        <pc:grpChg chg="add del">
          <ac:chgData name="Jahedur Rahman" userId="afb241510bf6e574" providerId="LiveId" clId="{4B47309E-507B-458E-B480-8D407A5C2151}" dt="2022-09-21T15:48:48.856" v="676" actId="26606"/>
          <ac:grpSpMkLst>
            <pc:docMk/>
            <pc:sldMk cId="1966527628" sldId="263"/>
            <ac:grpSpMk id="3134" creationId="{5995D10D-E9C9-47DB-AE7E-801FEF38F5C9}"/>
          </ac:grpSpMkLst>
        </pc:grpChg>
        <pc:picChg chg="add del mod">
          <ac:chgData name="Jahedur Rahman" userId="afb241510bf6e574" providerId="LiveId" clId="{4B47309E-507B-458E-B480-8D407A5C2151}" dt="2022-09-21T21:25:45.555" v="4468"/>
          <ac:picMkLst>
            <pc:docMk/>
            <pc:sldMk cId="1966527628" sldId="263"/>
            <ac:picMk id="11" creationId="{5A1D86AE-3D00-390E-962D-E6B075C9FB05}"/>
          </ac:picMkLst>
        </pc:picChg>
        <pc:picChg chg="add del mod">
          <ac:chgData name="Jahedur Rahman" userId="afb241510bf6e574" providerId="LiveId" clId="{4B47309E-507B-458E-B480-8D407A5C2151}" dt="2022-09-21T21:26:06.341" v="4469"/>
          <ac:picMkLst>
            <pc:docMk/>
            <pc:sldMk cId="1966527628" sldId="263"/>
            <ac:picMk id="13" creationId="{329C9167-096B-A264-A1C8-ADFA62835355}"/>
          </ac:picMkLst>
        </pc:picChg>
        <pc:picChg chg="add del mod">
          <ac:chgData name="Jahedur Rahman" userId="afb241510bf6e574" providerId="LiveId" clId="{4B47309E-507B-458E-B480-8D407A5C2151}" dt="2022-09-21T21:26:08.318" v="4471"/>
          <ac:picMkLst>
            <pc:docMk/>
            <pc:sldMk cId="1966527628" sldId="263"/>
            <ac:picMk id="14" creationId="{3DC24EB4-26EC-85F3-77FB-A041A808D28C}"/>
          </ac:picMkLst>
        </pc:picChg>
        <pc:picChg chg="add del mod ord">
          <ac:chgData name="Jahedur Rahman" userId="afb241510bf6e574" providerId="LiveId" clId="{4B47309E-507B-458E-B480-8D407A5C2151}" dt="2022-09-21T21:26:14.812" v="4472"/>
          <ac:picMkLst>
            <pc:docMk/>
            <pc:sldMk cId="1966527628" sldId="263"/>
            <ac:picMk id="16" creationId="{C6616C1C-4D5F-D1A8-2F2F-D93F6E6EE712}"/>
          </ac:picMkLst>
        </pc:picChg>
        <pc:picChg chg="add del mod">
          <ac:chgData name="Jahedur Rahman" userId="afb241510bf6e574" providerId="LiveId" clId="{4B47309E-507B-458E-B480-8D407A5C2151}" dt="2022-09-21T21:26:16.178" v="4474"/>
          <ac:picMkLst>
            <pc:docMk/>
            <pc:sldMk cId="1966527628" sldId="263"/>
            <ac:picMk id="17" creationId="{049F697D-3A03-5CA7-4F61-8B2E545FCD73}"/>
          </ac:picMkLst>
        </pc:picChg>
        <pc:picChg chg="add del mod ord">
          <ac:chgData name="Jahedur Rahman" userId="afb241510bf6e574" providerId="LiveId" clId="{4B47309E-507B-458E-B480-8D407A5C2151}" dt="2022-09-21T21:26:45.759" v="4475"/>
          <ac:picMkLst>
            <pc:docMk/>
            <pc:sldMk cId="1966527628" sldId="263"/>
            <ac:picMk id="19" creationId="{ED3581FC-FF00-38CF-1351-60A3389E4D2E}"/>
          </ac:picMkLst>
        </pc:picChg>
        <pc:picChg chg="add mod">
          <ac:chgData name="Jahedur Rahman" userId="afb241510bf6e574" providerId="LiveId" clId="{4B47309E-507B-458E-B480-8D407A5C2151}" dt="2022-09-21T21:26:45.759" v="4475"/>
          <ac:picMkLst>
            <pc:docMk/>
            <pc:sldMk cId="1966527628" sldId="263"/>
            <ac:picMk id="20" creationId="{DF8CE601-DD48-1887-16CF-9758733777BD}"/>
          </ac:picMkLst>
        </pc:picChg>
        <pc:picChg chg="add mod">
          <ac:chgData name="Jahedur Rahman" userId="afb241510bf6e574" providerId="LiveId" clId="{4B47309E-507B-458E-B480-8D407A5C2151}" dt="2022-09-21T15:48:48.862" v="677" actId="26606"/>
          <ac:picMkLst>
            <pc:docMk/>
            <pc:sldMk cId="1966527628" sldId="263"/>
            <ac:picMk id="3074" creationId="{2CB91003-DCC4-285B-28FA-B61A619F841D}"/>
          </ac:picMkLst>
        </pc:picChg>
        <pc:cxnChg chg="add del">
          <ac:chgData name="Jahedur Rahman" userId="afb241510bf6e574" providerId="LiveId" clId="{4B47309E-507B-458E-B480-8D407A5C2151}" dt="2022-09-21T15:48:46.662" v="674" actId="26606"/>
          <ac:cxnSpMkLst>
            <pc:docMk/>
            <pc:sldMk cId="1966527628" sldId="263"/>
            <ac:cxnSpMk id="3090" creationId="{6CF1BAF6-AD41-4082-B212-8A1F9A2E8779}"/>
          </ac:cxnSpMkLst>
        </pc:cxnChg>
      </pc:sldChg>
      <pc:sldChg chg="addSp delSp modSp new mod modTransition setBg modAnim">
        <pc:chgData name="Jahedur Rahman" userId="afb241510bf6e574" providerId="LiveId" clId="{4B47309E-507B-458E-B480-8D407A5C2151}" dt="2022-09-21T21:38:55.459" v="4760"/>
        <pc:sldMkLst>
          <pc:docMk/>
          <pc:sldMk cId="3545599546" sldId="264"/>
        </pc:sldMkLst>
        <pc:spChg chg="mod">
          <ac:chgData name="Jahedur Rahman" userId="afb241510bf6e574" providerId="LiveId" clId="{4B47309E-507B-458E-B480-8D407A5C2151}" dt="2022-09-21T15:52:59.838" v="762" actId="26606"/>
          <ac:spMkLst>
            <pc:docMk/>
            <pc:sldMk cId="3545599546" sldId="264"/>
            <ac:spMk id="2" creationId="{98C44CA5-D0A4-A9F6-8B73-796C0729D3E4}"/>
          </ac:spMkLst>
        </pc:spChg>
        <pc:spChg chg="mod">
          <ac:chgData name="Jahedur Rahman" userId="afb241510bf6e574" providerId="LiveId" clId="{4B47309E-507B-458E-B480-8D407A5C2151}" dt="2022-09-21T21:37:14.109" v="4747" actId="20577"/>
          <ac:spMkLst>
            <pc:docMk/>
            <pc:sldMk cId="3545599546" sldId="264"/>
            <ac:spMk id="3" creationId="{A770F647-17E2-2700-B3A1-681C966BE3C0}"/>
          </ac:spMkLst>
        </pc:spChg>
        <pc:spChg chg="add del">
          <ac:chgData name="Jahedur Rahman" userId="afb241510bf6e574" providerId="LiveId" clId="{4B47309E-507B-458E-B480-8D407A5C2151}" dt="2022-09-21T15:52:42.784" v="749" actId="26606"/>
          <ac:spMkLst>
            <pc:docMk/>
            <pc:sldMk cId="3545599546" sldId="264"/>
            <ac:spMk id="5127" creationId="{04812C46-200A-4DEB-A05E-3ED6C68C2387}"/>
          </ac:spMkLst>
        </pc:spChg>
        <pc:spChg chg="add del">
          <ac:chgData name="Jahedur Rahman" userId="afb241510bf6e574" providerId="LiveId" clId="{4B47309E-507B-458E-B480-8D407A5C2151}" dt="2022-09-21T15:52:42.784" v="749" actId="26606"/>
          <ac:spMkLst>
            <pc:docMk/>
            <pc:sldMk cId="3545599546" sldId="264"/>
            <ac:spMk id="5129" creationId="{D1EA859B-E555-4109-94F3-6700E046E008}"/>
          </ac:spMkLst>
        </pc:spChg>
        <pc:spChg chg="add del">
          <ac:chgData name="Jahedur Rahman" userId="afb241510bf6e574" providerId="LiveId" clId="{4B47309E-507B-458E-B480-8D407A5C2151}" dt="2022-09-21T15:52:43.552" v="751" actId="26606"/>
          <ac:spMkLst>
            <pc:docMk/>
            <pc:sldMk cId="3545599546" sldId="264"/>
            <ac:spMk id="5131" creationId="{04812C46-200A-4DEB-A05E-3ED6C68C2387}"/>
          </ac:spMkLst>
        </pc:spChg>
        <pc:spChg chg="add del">
          <ac:chgData name="Jahedur Rahman" userId="afb241510bf6e574" providerId="LiveId" clId="{4B47309E-507B-458E-B480-8D407A5C2151}" dt="2022-09-21T15:52:43.552" v="751" actId="26606"/>
          <ac:spMkLst>
            <pc:docMk/>
            <pc:sldMk cId="3545599546" sldId="264"/>
            <ac:spMk id="5132" creationId="{D1EA859B-E555-4109-94F3-6700E046E008}"/>
          </ac:spMkLst>
        </pc:spChg>
        <pc:spChg chg="add del">
          <ac:chgData name="Jahedur Rahman" userId="afb241510bf6e574" providerId="LiveId" clId="{4B47309E-507B-458E-B480-8D407A5C2151}" dt="2022-09-21T15:52:44.512" v="753" actId="26606"/>
          <ac:spMkLst>
            <pc:docMk/>
            <pc:sldMk cId="3545599546" sldId="264"/>
            <ac:spMk id="5134" creationId="{04812C46-200A-4DEB-A05E-3ED6C68C2387}"/>
          </ac:spMkLst>
        </pc:spChg>
        <pc:spChg chg="add del">
          <ac:chgData name="Jahedur Rahman" userId="afb241510bf6e574" providerId="LiveId" clId="{4B47309E-507B-458E-B480-8D407A5C2151}" dt="2022-09-21T15:52:44.512" v="753" actId="26606"/>
          <ac:spMkLst>
            <pc:docMk/>
            <pc:sldMk cId="3545599546" sldId="264"/>
            <ac:spMk id="5135" creationId="{D1EA859B-E555-4109-94F3-6700E046E008}"/>
          </ac:spMkLst>
        </pc:spChg>
        <pc:spChg chg="add del">
          <ac:chgData name="Jahedur Rahman" userId="afb241510bf6e574" providerId="LiveId" clId="{4B47309E-507B-458E-B480-8D407A5C2151}" dt="2022-09-21T15:52:46.875" v="755" actId="26606"/>
          <ac:spMkLst>
            <pc:docMk/>
            <pc:sldMk cId="3545599546" sldId="264"/>
            <ac:spMk id="5137" creationId="{04812C46-200A-4DEB-A05E-3ED6C68C2387}"/>
          </ac:spMkLst>
        </pc:spChg>
        <pc:spChg chg="add del">
          <ac:chgData name="Jahedur Rahman" userId="afb241510bf6e574" providerId="LiveId" clId="{4B47309E-507B-458E-B480-8D407A5C2151}" dt="2022-09-21T15:52:46.875" v="755" actId="26606"/>
          <ac:spMkLst>
            <pc:docMk/>
            <pc:sldMk cId="3545599546" sldId="264"/>
            <ac:spMk id="5138" creationId="{D1EA859B-E555-4109-94F3-6700E046E008}"/>
          </ac:spMkLst>
        </pc:spChg>
        <pc:spChg chg="add del">
          <ac:chgData name="Jahedur Rahman" userId="afb241510bf6e574" providerId="LiveId" clId="{4B47309E-507B-458E-B480-8D407A5C2151}" dt="2022-09-21T15:52:52.984" v="757" actId="26606"/>
          <ac:spMkLst>
            <pc:docMk/>
            <pc:sldMk cId="3545599546" sldId="264"/>
            <ac:spMk id="5140" creationId="{04812C46-200A-4DEB-A05E-3ED6C68C2387}"/>
          </ac:spMkLst>
        </pc:spChg>
        <pc:spChg chg="add del">
          <ac:chgData name="Jahedur Rahman" userId="afb241510bf6e574" providerId="LiveId" clId="{4B47309E-507B-458E-B480-8D407A5C2151}" dt="2022-09-21T15:52:52.984" v="757" actId="26606"/>
          <ac:spMkLst>
            <pc:docMk/>
            <pc:sldMk cId="3545599546" sldId="264"/>
            <ac:spMk id="5141" creationId="{D1EA859B-E555-4109-94F3-6700E046E008}"/>
          </ac:spMkLst>
        </pc:spChg>
        <pc:spChg chg="add del">
          <ac:chgData name="Jahedur Rahman" userId="afb241510bf6e574" providerId="LiveId" clId="{4B47309E-507B-458E-B480-8D407A5C2151}" dt="2022-09-21T15:52:57.507" v="759" actId="26606"/>
          <ac:spMkLst>
            <pc:docMk/>
            <pc:sldMk cId="3545599546" sldId="264"/>
            <ac:spMk id="5143" creationId="{86C7B4A1-154A-4DF0-AC46-F88D75A2E0FD}"/>
          </ac:spMkLst>
        </pc:spChg>
        <pc:spChg chg="add del">
          <ac:chgData name="Jahedur Rahman" userId="afb241510bf6e574" providerId="LiveId" clId="{4B47309E-507B-458E-B480-8D407A5C2151}" dt="2022-09-21T15:52:59.835" v="761" actId="26606"/>
          <ac:spMkLst>
            <pc:docMk/>
            <pc:sldMk cId="3545599546" sldId="264"/>
            <ac:spMk id="5145" creationId="{C0A1ED06-4733-4020-9C60-81D4D801408D}"/>
          </ac:spMkLst>
        </pc:spChg>
        <pc:spChg chg="add del">
          <ac:chgData name="Jahedur Rahman" userId="afb241510bf6e574" providerId="LiveId" clId="{4B47309E-507B-458E-B480-8D407A5C2151}" dt="2022-09-21T15:52:59.835" v="761" actId="26606"/>
          <ac:spMkLst>
            <pc:docMk/>
            <pc:sldMk cId="3545599546" sldId="264"/>
            <ac:spMk id="5146" creationId="{B0CA3509-3AF9-45FE-93ED-57BB5D5E8E07}"/>
          </ac:spMkLst>
        </pc:spChg>
        <pc:spChg chg="add">
          <ac:chgData name="Jahedur Rahman" userId="afb241510bf6e574" providerId="LiveId" clId="{4B47309E-507B-458E-B480-8D407A5C2151}" dt="2022-09-21T15:52:59.838" v="762" actId="26606"/>
          <ac:spMkLst>
            <pc:docMk/>
            <pc:sldMk cId="3545599546" sldId="264"/>
            <ac:spMk id="5148" creationId="{86C7B4A1-154A-4DF0-AC46-F88D75A2E0FD}"/>
          </ac:spMkLst>
        </pc:spChg>
        <pc:picChg chg="add del mod">
          <ac:chgData name="Jahedur Rahman" userId="afb241510bf6e574" providerId="LiveId" clId="{4B47309E-507B-458E-B480-8D407A5C2151}" dt="2022-09-21T21:37:42.701" v="4750"/>
          <ac:picMkLst>
            <pc:docMk/>
            <pc:sldMk cId="3545599546" sldId="264"/>
            <ac:picMk id="9" creationId="{41382299-A846-D85B-62E0-35B863241C61}"/>
          </ac:picMkLst>
        </pc:picChg>
        <pc:picChg chg="add del mod">
          <ac:chgData name="Jahedur Rahman" userId="afb241510bf6e574" providerId="LiveId" clId="{4B47309E-507B-458E-B480-8D407A5C2151}" dt="2022-09-21T21:37:47.828" v="4751"/>
          <ac:picMkLst>
            <pc:docMk/>
            <pc:sldMk cId="3545599546" sldId="264"/>
            <ac:picMk id="11" creationId="{4C26F6F3-A15B-659B-3DA7-5169037307EE}"/>
          </ac:picMkLst>
        </pc:picChg>
        <pc:picChg chg="add del mod">
          <ac:chgData name="Jahedur Rahman" userId="afb241510bf6e574" providerId="LiveId" clId="{4B47309E-507B-458E-B480-8D407A5C2151}" dt="2022-09-21T21:37:49.301" v="4753"/>
          <ac:picMkLst>
            <pc:docMk/>
            <pc:sldMk cId="3545599546" sldId="264"/>
            <ac:picMk id="12" creationId="{40EB1C8E-9CF1-2300-8A69-307EC330705B}"/>
          </ac:picMkLst>
        </pc:picChg>
        <pc:picChg chg="add del mod ord">
          <ac:chgData name="Jahedur Rahman" userId="afb241510bf6e574" providerId="LiveId" clId="{4B47309E-507B-458E-B480-8D407A5C2151}" dt="2022-09-21T21:38:08.851" v="4754"/>
          <ac:picMkLst>
            <pc:docMk/>
            <pc:sldMk cId="3545599546" sldId="264"/>
            <ac:picMk id="14" creationId="{3D4F9B76-FE8A-55CC-2336-094C0632A69F}"/>
          </ac:picMkLst>
        </pc:picChg>
        <pc:picChg chg="add del mod">
          <ac:chgData name="Jahedur Rahman" userId="afb241510bf6e574" providerId="LiveId" clId="{4B47309E-507B-458E-B480-8D407A5C2151}" dt="2022-09-21T21:38:10.205" v="4756"/>
          <ac:picMkLst>
            <pc:docMk/>
            <pc:sldMk cId="3545599546" sldId="264"/>
            <ac:picMk id="15" creationId="{937A5ADA-295D-CEF4-7F57-7A7F06141587}"/>
          </ac:picMkLst>
        </pc:picChg>
        <pc:picChg chg="add del mod ord">
          <ac:chgData name="Jahedur Rahman" userId="afb241510bf6e574" providerId="LiveId" clId="{4B47309E-507B-458E-B480-8D407A5C2151}" dt="2022-09-21T21:38:29.106" v="4757"/>
          <ac:picMkLst>
            <pc:docMk/>
            <pc:sldMk cId="3545599546" sldId="264"/>
            <ac:picMk id="17" creationId="{7F187576-AF1E-8E23-295F-BADFAB1C2080}"/>
          </ac:picMkLst>
        </pc:picChg>
        <pc:picChg chg="add del mod">
          <ac:chgData name="Jahedur Rahman" userId="afb241510bf6e574" providerId="LiveId" clId="{4B47309E-507B-458E-B480-8D407A5C2151}" dt="2022-09-21T21:38:30.483" v="4759"/>
          <ac:picMkLst>
            <pc:docMk/>
            <pc:sldMk cId="3545599546" sldId="264"/>
            <ac:picMk id="18" creationId="{D53E0448-F691-896D-8154-AF27E96A9CE4}"/>
          </ac:picMkLst>
        </pc:picChg>
        <pc:picChg chg="add del mod ord">
          <ac:chgData name="Jahedur Rahman" userId="afb241510bf6e574" providerId="LiveId" clId="{4B47309E-507B-458E-B480-8D407A5C2151}" dt="2022-09-21T21:38:55.459" v="4760"/>
          <ac:picMkLst>
            <pc:docMk/>
            <pc:sldMk cId="3545599546" sldId="264"/>
            <ac:picMk id="20" creationId="{1F8E9D20-7D3B-7A19-7EDB-75B91F81D659}"/>
          </ac:picMkLst>
        </pc:picChg>
        <pc:picChg chg="add mod">
          <ac:chgData name="Jahedur Rahman" userId="afb241510bf6e574" providerId="LiveId" clId="{4B47309E-507B-458E-B480-8D407A5C2151}" dt="2022-09-21T21:38:55.459" v="4760"/>
          <ac:picMkLst>
            <pc:docMk/>
            <pc:sldMk cId="3545599546" sldId="264"/>
            <ac:picMk id="21" creationId="{EC0B501D-8F86-8C93-6308-D3D942E23106}"/>
          </ac:picMkLst>
        </pc:picChg>
        <pc:picChg chg="add mod ord">
          <ac:chgData name="Jahedur Rahman" userId="afb241510bf6e574" providerId="LiveId" clId="{4B47309E-507B-458E-B480-8D407A5C2151}" dt="2022-09-21T15:52:59.838" v="762" actId="26606"/>
          <ac:picMkLst>
            <pc:docMk/>
            <pc:sldMk cId="3545599546" sldId="264"/>
            <ac:picMk id="5122" creationId="{A36B9C5A-ABDC-0E3E-287B-E936F91E0171}"/>
          </ac:picMkLst>
        </pc:picChg>
      </pc:sldChg>
    </pc:docChg>
  </pc:docChgLst>
  <pc:docChgLst>
    <pc:chgData name="Jahedur Rahman" userId="afb241510bf6e574" providerId="LiveId" clId="{554119EF-A622-4A5D-BE26-9DAB17FC74BF}"/>
    <pc:docChg chg="undo redo custSel modSld">
      <pc:chgData name="Jahedur Rahman" userId="afb241510bf6e574" providerId="LiveId" clId="{554119EF-A622-4A5D-BE26-9DAB17FC74BF}" dt="2022-10-20T16:23:38.568" v="1865"/>
      <pc:docMkLst>
        <pc:docMk/>
      </pc:docMkLst>
      <pc:sldChg chg="addSp delSp modSp mod modTransition setBg delAnim modAnim setClrOvrMap delDesignElem modNotesTx">
        <pc:chgData name="Jahedur Rahman" userId="afb241510bf6e574" providerId="LiveId" clId="{554119EF-A622-4A5D-BE26-9DAB17FC74BF}" dt="2022-10-20T16:05:12.422" v="1838"/>
        <pc:sldMkLst>
          <pc:docMk/>
          <pc:sldMk cId="4005442475" sldId="256"/>
        </pc:sldMkLst>
        <pc:spChg chg="mod">
          <ac:chgData name="Jahedur Rahman" userId="afb241510bf6e574" providerId="LiveId" clId="{554119EF-A622-4A5D-BE26-9DAB17FC74BF}" dt="2022-10-18T15:49:27.083" v="75" actId="403"/>
          <ac:spMkLst>
            <pc:docMk/>
            <pc:sldMk cId="4005442475" sldId="256"/>
            <ac:spMk id="2" creationId="{EBB3871D-7B08-6EAB-7701-6C39D9579207}"/>
          </ac:spMkLst>
        </pc:spChg>
        <pc:spChg chg="mod">
          <ac:chgData name="Jahedur Rahman" userId="afb241510bf6e574" providerId="LiveId" clId="{554119EF-A622-4A5D-BE26-9DAB17FC74BF}" dt="2022-10-18T15:49:59.289" v="95" actId="14100"/>
          <ac:spMkLst>
            <pc:docMk/>
            <pc:sldMk cId="4005442475" sldId="256"/>
            <ac:spMk id="3" creationId="{F881C2A7-5D30-1D24-9E8D-72507CCB3D1E}"/>
          </ac:spMkLst>
        </pc:spChg>
        <pc:spChg chg="add del mod">
          <ac:chgData name="Jahedur Rahman" userId="afb241510bf6e574" providerId="LiveId" clId="{554119EF-A622-4A5D-BE26-9DAB17FC74BF}" dt="2022-10-18T15:47:00.653" v="35"/>
          <ac:spMkLst>
            <pc:docMk/>
            <pc:sldMk cId="4005442475" sldId="256"/>
            <ac:spMk id="4" creationId="{8E09A5A4-1583-BFE3-F703-2498BFB594BA}"/>
          </ac:spMkLst>
        </pc:spChg>
        <pc:spChg chg="add del mod">
          <ac:chgData name="Jahedur Rahman" userId="afb241510bf6e574" providerId="LiveId" clId="{554119EF-A622-4A5D-BE26-9DAB17FC74BF}" dt="2022-10-18T15:47:00.653" v="35"/>
          <ac:spMkLst>
            <pc:docMk/>
            <pc:sldMk cId="4005442475" sldId="256"/>
            <ac:spMk id="5" creationId="{A6F01D85-71AC-E693-0CA5-9D072AB8872B}"/>
          </ac:spMkLst>
        </pc:spChg>
        <pc:spChg chg="add del">
          <ac:chgData name="Jahedur Rahman" userId="afb241510bf6e574" providerId="LiveId" clId="{554119EF-A622-4A5D-BE26-9DAB17FC74BF}" dt="2022-10-18T15:49:05.296" v="51" actId="26606"/>
          <ac:spMkLst>
            <pc:docMk/>
            <pc:sldMk cId="4005442475" sldId="256"/>
            <ac:spMk id="16" creationId="{AF2F604E-43BE-4DC3-B983-E071523364F8}"/>
          </ac:spMkLst>
        </pc:spChg>
        <pc:spChg chg="add del">
          <ac:chgData name="Jahedur Rahman" userId="afb241510bf6e574" providerId="LiveId" clId="{554119EF-A622-4A5D-BE26-9DAB17FC74BF}" dt="2022-10-18T15:49:05.296" v="51" actId="26606"/>
          <ac:spMkLst>
            <pc:docMk/>
            <pc:sldMk cId="4005442475" sldId="256"/>
            <ac:spMk id="18" creationId="{0671A8AE-40A1-4631-A6B8-581AFF065482}"/>
          </ac:spMkLst>
        </pc:spChg>
        <pc:spChg chg="add del">
          <ac:chgData name="Jahedur Rahman" userId="afb241510bf6e574" providerId="LiveId" clId="{554119EF-A622-4A5D-BE26-9DAB17FC74BF}" dt="2022-10-18T15:49:05.296" v="51" actId="26606"/>
          <ac:spMkLst>
            <pc:docMk/>
            <pc:sldMk cId="4005442475" sldId="256"/>
            <ac:spMk id="20" creationId="{AB58EF07-17C2-48CF-ABB0-EEF1F17CB8F0}"/>
          </ac:spMkLst>
        </pc:spChg>
        <pc:spChg chg="add del">
          <ac:chgData name="Jahedur Rahman" userId="afb241510bf6e574" providerId="LiveId" clId="{554119EF-A622-4A5D-BE26-9DAB17FC74BF}" dt="2022-10-18T15:49:05.296" v="51" actId="26606"/>
          <ac:spMkLst>
            <pc:docMk/>
            <pc:sldMk cId="4005442475" sldId="256"/>
            <ac:spMk id="23" creationId="{08C9B587-E65E-4B52-B37C-ABEBB6E87928}"/>
          </ac:spMkLst>
        </pc:spChg>
        <pc:spChg chg="add del">
          <ac:chgData name="Jahedur Rahman" userId="afb241510bf6e574" providerId="LiveId" clId="{554119EF-A622-4A5D-BE26-9DAB17FC74BF}" dt="2022-10-18T15:49:06.184" v="53" actId="26606"/>
          <ac:spMkLst>
            <pc:docMk/>
            <pc:sldMk cId="4005442475" sldId="256"/>
            <ac:spMk id="30" creationId="{E91DC736-0EF8-4F87-9146-EBF1D2EE4D3D}"/>
          </ac:spMkLst>
        </pc:spChg>
        <pc:spChg chg="add del">
          <ac:chgData name="Jahedur Rahman" userId="afb241510bf6e574" providerId="LiveId" clId="{554119EF-A622-4A5D-BE26-9DAB17FC74BF}" dt="2022-10-18T15:49:06.184" v="53" actId="26606"/>
          <ac:spMkLst>
            <pc:docMk/>
            <pc:sldMk cId="4005442475" sldId="256"/>
            <ac:spMk id="32" creationId="{097CD68E-23E3-4007-8847-CD0944C4F7BE}"/>
          </ac:spMkLst>
        </pc:spChg>
        <pc:spChg chg="add del">
          <ac:chgData name="Jahedur Rahman" userId="afb241510bf6e574" providerId="LiveId" clId="{554119EF-A622-4A5D-BE26-9DAB17FC74BF}" dt="2022-10-18T15:49:06.184" v="53" actId="26606"/>
          <ac:spMkLst>
            <pc:docMk/>
            <pc:sldMk cId="4005442475" sldId="256"/>
            <ac:spMk id="37" creationId="{AF2F604E-43BE-4DC3-B983-E071523364F8}"/>
          </ac:spMkLst>
        </pc:spChg>
        <pc:spChg chg="add del">
          <ac:chgData name="Jahedur Rahman" userId="afb241510bf6e574" providerId="LiveId" clId="{554119EF-A622-4A5D-BE26-9DAB17FC74BF}" dt="2022-10-18T15:49:06.184" v="53" actId="26606"/>
          <ac:spMkLst>
            <pc:docMk/>
            <pc:sldMk cId="4005442475" sldId="256"/>
            <ac:spMk id="40" creationId="{08C9B587-E65E-4B52-B37C-ABEBB6E87928}"/>
          </ac:spMkLst>
        </pc:spChg>
        <pc:spChg chg="add del">
          <ac:chgData name="Jahedur Rahman" userId="afb241510bf6e574" providerId="LiveId" clId="{554119EF-A622-4A5D-BE26-9DAB17FC74BF}" dt="2022-10-18T15:49:06.639" v="55" actId="26606"/>
          <ac:spMkLst>
            <pc:docMk/>
            <pc:sldMk cId="4005442475" sldId="256"/>
            <ac:spMk id="48" creationId="{0671A8AE-40A1-4631-A6B8-581AFF065482}"/>
          </ac:spMkLst>
        </pc:spChg>
        <pc:spChg chg="add del">
          <ac:chgData name="Jahedur Rahman" userId="afb241510bf6e574" providerId="LiveId" clId="{554119EF-A622-4A5D-BE26-9DAB17FC74BF}" dt="2022-10-18T15:49:06.639" v="55" actId="26606"/>
          <ac:spMkLst>
            <pc:docMk/>
            <pc:sldMk cId="4005442475" sldId="256"/>
            <ac:spMk id="51" creationId="{AB58EF07-17C2-48CF-ABB0-EEF1F17CB8F0}"/>
          </ac:spMkLst>
        </pc:spChg>
        <pc:spChg chg="add del">
          <ac:chgData name="Jahedur Rahman" userId="afb241510bf6e574" providerId="LiveId" clId="{554119EF-A622-4A5D-BE26-9DAB17FC74BF}" dt="2022-10-18T15:49:06.639" v="55" actId="26606"/>
          <ac:spMkLst>
            <pc:docMk/>
            <pc:sldMk cId="4005442475" sldId="256"/>
            <ac:spMk id="57" creationId="{AF2F604E-43BE-4DC3-B983-E071523364F8}"/>
          </ac:spMkLst>
        </pc:spChg>
        <pc:spChg chg="add del">
          <ac:chgData name="Jahedur Rahman" userId="afb241510bf6e574" providerId="LiveId" clId="{554119EF-A622-4A5D-BE26-9DAB17FC74BF}" dt="2022-10-18T15:49:06.639" v="55" actId="26606"/>
          <ac:spMkLst>
            <pc:docMk/>
            <pc:sldMk cId="4005442475" sldId="256"/>
            <ac:spMk id="58" creationId="{08C9B587-E65E-4B52-B37C-ABEBB6E87928}"/>
          </ac:spMkLst>
        </pc:spChg>
        <pc:spChg chg="add del">
          <ac:chgData name="Jahedur Rahman" userId="afb241510bf6e574" providerId="LiveId" clId="{554119EF-A622-4A5D-BE26-9DAB17FC74BF}" dt="2022-10-18T15:49:07.396" v="57" actId="26606"/>
          <ac:spMkLst>
            <pc:docMk/>
            <pc:sldMk cId="4005442475" sldId="256"/>
            <ac:spMk id="60" creationId="{E91DC736-0EF8-4F87-9146-EBF1D2EE4D3D}"/>
          </ac:spMkLst>
        </pc:spChg>
        <pc:spChg chg="add del">
          <ac:chgData name="Jahedur Rahman" userId="afb241510bf6e574" providerId="LiveId" clId="{554119EF-A622-4A5D-BE26-9DAB17FC74BF}" dt="2022-10-18T15:49:07.396" v="57" actId="26606"/>
          <ac:spMkLst>
            <pc:docMk/>
            <pc:sldMk cId="4005442475" sldId="256"/>
            <ac:spMk id="61" creationId="{097CD68E-23E3-4007-8847-CD0944C4F7BE}"/>
          </ac:spMkLst>
        </pc:spChg>
        <pc:spChg chg="add del">
          <ac:chgData name="Jahedur Rahman" userId="afb241510bf6e574" providerId="LiveId" clId="{554119EF-A622-4A5D-BE26-9DAB17FC74BF}" dt="2022-10-18T15:49:07.396" v="57" actId="26606"/>
          <ac:spMkLst>
            <pc:docMk/>
            <pc:sldMk cId="4005442475" sldId="256"/>
            <ac:spMk id="62" creationId="{AF2F604E-43BE-4DC3-B983-E071523364F8}"/>
          </ac:spMkLst>
        </pc:spChg>
        <pc:spChg chg="add del">
          <ac:chgData name="Jahedur Rahman" userId="afb241510bf6e574" providerId="LiveId" clId="{554119EF-A622-4A5D-BE26-9DAB17FC74BF}" dt="2022-10-18T15:49:07.396" v="57" actId="26606"/>
          <ac:spMkLst>
            <pc:docMk/>
            <pc:sldMk cId="4005442475" sldId="256"/>
            <ac:spMk id="63" creationId="{08C9B587-E65E-4B52-B37C-ABEBB6E87928}"/>
          </ac:spMkLst>
        </pc:spChg>
        <pc:spChg chg="add del">
          <ac:chgData name="Jahedur Rahman" userId="afb241510bf6e574" providerId="LiveId" clId="{554119EF-A622-4A5D-BE26-9DAB17FC74BF}" dt="2022-10-18T15:49:08.981" v="59" actId="26606"/>
          <ac:spMkLst>
            <pc:docMk/>
            <pc:sldMk cId="4005442475" sldId="256"/>
            <ac:spMk id="65" creationId="{0671A8AE-40A1-4631-A6B8-581AFF065482}"/>
          </ac:spMkLst>
        </pc:spChg>
        <pc:spChg chg="add del">
          <ac:chgData name="Jahedur Rahman" userId="afb241510bf6e574" providerId="LiveId" clId="{554119EF-A622-4A5D-BE26-9DAB17FC74BF}" dt="2022-10-18T15:49:08.981" v="59" actId="26606"/>
          <ac:spMkLst>
            <pc:docMk/>
            <pc:sldMk cId="4005442475" sldId="256"/>
            <ac:spMk id="66" creationId="{AB58EF07-17C2-48CF-ABB0-EEF1F17CB8F0}"/>
          </ac:spMkLst>
        </pc:spChg>
        <pc:spChg chg="add del">
          <ac:chgData name="Jahedur Rahman" userId="afb241510bf6e574" providerId="LiveId" clId="{554119EF-A622-4A5D-BE26-9DAB17FC74BF}" dt="2022-10-18T15:49:08.981" v="59" actId="26606"/>
          <ac:spMkLst>
            <pc:docMk/>
            <pc:sldMk cId="4005442475" sldId="256"/>
            <ac:spMk id="67" creationId="{AF2F604E-43BE-4DC3-B983-E071523364F8}"/>
          </ac:spMkLst>
        </pc:spChg>
        <pc:spChg chg="add del">
          <ac:chgData name="Jahedur Rahman" userId="afb241510bf6e574" providerId="LiveId" clId="{554119EF-A622-4A5D-BE26-9DAB17FC74BF}" dt="2022-10-18T15:49:08.981" v="59" actId="26606"/>
          <ac:spMkLst>
            <pc:docMk/>
            <pc:sldMk cId="4005442475" sldId="256"/>
            <ac:spMk id="68" creationId="{08C9B587-E65E-4B52-B37C-ABEBB6E87928}"/>
          </ac:spMkLst>
        </pc:spChg>
        <pc:spChg chg="add del">
          <ac:chgData name="Jahedur Rahman" userId="afb241510bf6e574" providerId="LiveId" clId="{554119EF-A622-4A5D-BE26-9DAB17FC74BF}" dt="2022-10-18T15:49:09.808" v="61" actId="26606"/>
          <ac:spMkLst>
            <pc:docMk/>
            <pc:sldMk cId="4005442475" sldId="256"/>
            <ac:spMk id="70" creationId="{E91DC736-0EF8-4F87-9146-EBF1D2EE4D3D}"/>
          </ac:spMkLst>
        </pc:spChg>
        <pc:spChg chg="add del">
          <ac:chgData name="Jahedur Rahman" userId="afb241510bf6e574" providerId="LiveId" clId="{554119EF-A622-4A5D-BE26-9DAB17FC74BF}" dt="2022-10-18T15:49:09.808" v="61" actId="26606"/>
          <ac:spMkLst>
            <pc:docMk/>
            <pc:sldMk cId="4005442475" sldId="256"/>
            <ac:spMk id="71" creationId="{097CD68E-23E3-4007-8847-CD0944C4F7BE}"/>
          </ac:spMkLst>
        </pc:spChg>
        <pc:spChg chg="add del">
          <ac:chgData name="Jahedur Rahman" userId="afb241510bf6e574" providerId="LiveId" clId="{554119EF-A622-4A5D-BE26-9DAB17FC74BF}" dt="2022-10-18T15:49:09.808" v="61" actId="26606"/>
          <ac:spMkLst>
            <pc:docMk/>
            <pc:sldMk cId="4005442475" sldId="256"/>
            <ac:spMk id="72" creationId="{AF2F604E-43BE-4DC3-B983-E071523364F8}"/>
          </ac:spMkLst>
        </pc:spChg>
        <pc:spChg chg="add del">
          <ac:chgData name="Jahedur Rahman" userId="afb241510bf6e574" providerId="LiveId" clId="{554119EF-A622-4A5D-BE26-9DAB17FC74BF}" dt="2022-10-18T15:49:09.808" v="61" actId="26606"/>
          <ac:spMkLst>
            <pc:docMk/>
            <pc:sldMk cId="4005442475" sldId="256"/>
            <ac:spMk id="73" creationId="{08C9B587-E65E-4B52-B37C-ABEBB6E87928}"/>
          </ac:spMkLst>
        </pc:spChg>
        <pc:spChg chg="add del">
          <ac:chgData name="Jahedur Rahman" userId="afb241510bf6e574" providerId="LiveId" clId="{554119EF-A622-4A5D-BE26-9DAB17FC74BF}" dt="2022-10-18T15:49:11.440" v="63" actId="26606"/>
          <ac:spMkLst>
            <pc:docMk/>
            <pc:sldMk cId="4005442475" sldId="256"/>
            <ac:spMk id="75" creationId="{0671A8AE-40A1-4631-A6B8-581AFF065482}"/>
          </ac:spMkLst>
        </pc:spChg>
        <pc:spChg chg="add del">
          <ac:chgData name="Jahedur Rahman" userId="afb241510bf6e574" providerId="LiveId" clId="{554119EF-A622-4A5D-BE26-9DAB17FC74BF}" dt="2022-10-18T15:49:11.440" v="63" actId="26606"/>
          <ac:spMkLst>
            <pc:docMk/>
            <pc:sldMk cId="4005442475" sldId="256"/>
            <ac:spMk id="76" creationId="{AB58EF07-17C2-48CF-ABB0-EEF1F17CB8F0}"/>
          </ac:spMkLst>
        </pc:spChg>
        <pc:spChg chg="add del">
          <ac:chgData name="Jahedur Rahman" userId="afb241510bf6e574" providerId="LiveId" clId="{554119EF-A622-4A5D-BE26-9DAB17FC74BF}" dt="2022-10-18T15:49:11.440" v="63" actId="26606"/>
          <ac:spMkLst>
            <pc:docMk/>
            <pc:sldMk cId="4005442475" sldId="256"/>
            <ac:spMk id="77" creationId="{AF2F604E-43BE-4DC3-B983-E071523364F8}"/>
          </ac:spMkLst>
        </pc:spChg>
        <pc:spChg chg="add del">
          <ac:chgData name="Jahedur Rahman" userId="afb241510bf6e574" providerId="LiveId" clId="{554119EF-A622-4A5D-BE26-9DAB17FC74BF}" dt="2022-10-18T15:49:11.440" v="63" actId="26606"/>
          <ac:spMkLst>
            <pc:docMk/>
            <pc:sldMk cId="4005442475" sldId="256"/>
            <ac:spMk id="78" creationId="{08C9B587-E65E-4B52-B37C-ABEBB6E87928}"/>
          </ac:spMkLst>
        </pc:spChg>
        <pc:spChg chg="add del">
          <ac:chgData name="Jahedur Rahman" userId="afb241510bf6e574" providerId="LiveId" clId="{554119EF-A622-4A5D-BE26-9DAB17FC74BF}" dt="2022-10-18T15:49:12.185" v="65" actId="26606"/>
          <ac:spMkLst>
            <pc:docMk/>
            <pc:sldMk cId="4005442475" sldId="256"/>
            <ac:spMk id="80" creationId="{C1DD1A8A-57D5-4A81-AD04-532B043C5611}"/>
          </ac:spMkLst>
        </pc:spChg>
        <pc:spChg chg="add del">
          <ac:chgData name="Jahedur Rahman" userId="afb241510bf6e574" providerId="LiveId" clId="{554119EF-A622-4A5D-BE26-9DAB17FC74BF}" dt="2022-10-18T15:49:12.185" v="65" actId="26606"/>
          <ac:spMkLst>
            <pc:docMk/>
            <pc:sldMk cId="4005442475" sldId="256"/>
            <ac:spMk id="81" creationId="{007891EC-4501-44ED-A8C8-B11B6DB767AB}"/>
          </ac:spMkLst>
        </pc:spChg>
        <pc:spChg chg="add del">
          <ac:chgData name="Jahedur Rahman" userId="afb241510bf6e574" providerId="LiveId" clId="{554119EF-A622-4A5D-BE26-9DAB17FC74BF}" dt="2022-10-18T15:49:13.204" v="67" actId="26606"/>
          <ac:spMkLst>
            <pc:docMk/>
            <pc:sldMk cId="4005442475" sldId="256"/>
            <ac:spMk id="83" creationId="{E91DC736-0EF8-4F87-9146-EBF1D2EE4D3D}"/>
          </ac:spMkLst>
        </pc:spChg>
        <pc:spChg chg="add del">
          <ac:chgData name="Jahedur Rahman" userId="afb241510bf6e574" providerId="LiveId" clId="{554119EF-A622-4A5D-BE26-9DAB17FC74BF}" dt="2022-10-18T15:49:13.204" v="67" actId="26606"/>
          <ac:spMkLst>
            <pc:docMk/>
            <pc:sldMk cId="4005442475" sldId="256"/>
            <ac:spMk id="84" creationId="{097CD68E-23E3-4007-8847-CD0944C4F7BE}"/>
          </ac:spMkLst>
        </pc:spChg>
        <pc:spChg chg="add del">
          <ac:chgData name="Jahedur Rahman" userId="afb241510bf6e574" providerId="LiveId" clId="{554119EF-A622-4A5D-BE26-9DAB17FC74BF}" dt="2022-10-18T15:49:13.204" v="67" actId="26606"/>
          <ac:spMkLst>
            <pc:docMk/>
            <pc:sldMk cId="4005442475" sldId="256"/>
            <ac:spMk id="85" creationId="{AF2F604E-43BE-4DC3-B983-E071523364F8}"/>
          </ac:spMkLst>
        </pc:spChg>
        <pc:spChg chg="add del">
          <ac:chgData name="Jahedur Rahman" userId="afb241510bf6e574" providerId="LiveId" clId="{554119EF-A622-4A5D-BE26-9DAB17FC74BF}" dt="2022-10-18T15:49:13.204" v="67" actId="26606"/>
          <ac:spMkLst>
            <pc:docMk/>
            <pc:sldMk cId="4005442475" sldId="256"/>
            <ac:spMk id="86" creationId="{08C9B587-E65E-4B52-B37C-ABEBB6E87928}"/>
          </ac:spMkLst>
        </pc:spChg>
        <pc:spChg chg="add del">
          <ac:chgData name="Jahedur Rahman" userId="afb241510bf6e574" providerId="LiveId" clId="{554119EF-A622-4A5D-BE26-9DAB17FC74BF}" dt="2022-10-18T15:49:14.595" v="69" actId="26606"/>
          <ac:spMkLst>
            <pc:docMk/>
            <pc:sldMk cId="4005442475" sldId="256"/>
            <ac:spMk id="88" creationId="{71B2258F-86CA-4D4D-8270-BC05FCDEBFB3}"/>
          </ac:spMkLst>
        </pc:spChg>
        <pc:spChg chg="add del">
          <ac:chgData name="Jahedur Rahman" userId="afb241510bf6e574" providerId="LiveId" clId="{554119EF-A622-4A5D-BE26-9DAB17FC74BF}" dt="2022-10-18T15:49:15.543" v="71" actId="26606"/>
          <ac:spMkLst>
            <pc:docMk/>
            <pc:sldMk cId="4005442475" sldId="256"/>
            <ac:spMk id="90" creationId="{C1DD1A8A-57D5-4A81-AD04-532B043C5611}"/>
          </ac:spMkLst>
        </pc:spChg>
        <pc:spChg chg="add del">
          <ac:chgData name="Jahedur Rahman" userId="afb241510bf6e574" providerId="LiveId" clId="{554119EF-A622-4A5D-BE26-9DAB17FC74BF}" dt="2022-10-18T15:49:15.543" v="71" actId="26606"/>
          <ac:spMkLst>
            <pc:docMk/>
            <pc:sldMk cId="4005442475" sldId="256"/>
            <ac:spMk id="91" creationId="{007891EC-4501-44ED-A8C8-B11B6DB767AB}"/>
          </ac:spMkLst>
        </pc:spChg>
        <pc:spChg chg="add del">
          <ac:chgData name="Jahedur Rahman" userId="afb241510bf6e574" providerId="LiveId" clId="{554119EF-A622-4A5D-BE26-9DAB17FC74BF}" dt="2022-10-18T15:49:16.132" v="73" actId="26606"/>
          <ac:spMkLst>
            <pc:docMk/>
            <pc:sldMk cId="4005442475" sldId="256"/>
            <ac:spMk id="93" creationId="{71B2258F-86CA-4D4D-8270-BC05FCDEBFB3}"/>
          </ac:spMkLst>
        </pc:spChg>
        <pc:spChg chg="add">
          <ac:chgData name="Jahedur Rahman" userId="afb241510bf6e574" providerId="LiveId" clId="{554119EF-A622-4A5D-BE26-9DAB17FC74BF}" dt="2022-10-18T15:49:16.137" v="74" actId="26606"/>
          <ac:spMkLst>
            <pc:docMk/>
            <pc:sldMk cId="4005442475" sldId="256"/>
            <ac:spMk id="95" creationId="{0671A8AE-40A1-4631-A6B8-581AFF065482}"/>
          </ac:spMkLst>
        </pc:spChg>
        <pc:spChg chg="add">
          <ac:chgData name="Jahedur Rahman" userId="afb241510bf6e574" providerId="LiveId" clId="{554119EF-A622-4A5D-BE26-9DAB17FC74BF}" dt="2022-10-18T15:49:16.137" v="74" actId="26606"/>
          <ac:spMkLst>
            <pc:docMk/>
            <pc:sldMk cId="4005442475" sldId="256"/>
            <ac:spMk id="96" creationId="{AB58EF07-17C2-48CF-ABB0-EEF1F17CB8F0}"/>
          </ac:spMkLst>
        </pc:spChg>
        <pc:spChg chg="add">
          <ac:chgData name="Jahedur Rahman" userId="afb241510bf6e574" providerId="LiveId" clId="{554119EF-A622-4A5D-BE26-9DAB17FC74BF}" dt="2022-10-18T15:49:16.137" v="74" actId="26606"/>
          <ac:spMkLst>
            <pc:docMk/>
            <pc:sldMk cId="4005442475" sldId="256"/>
            <ac:spMk id="97" creationId="{AF2F604E-43BE-4DC3-B983-E071523364F8}"/>
          </ac:spMkLst>
        </pc:spChg>
        <pc:spChg chg="add">
          <ac:chgData name="Jahedur Rahman" userId="afb241510bf6e574" providerId="LiveId" clId="{554119EF-A622-4A5D-BE26-9DAB17FC74BF}" dt="2022-10-18T15:49:16.137" v="74" actId="26606"/>
          <ac:spMkLst>
            <pc:docMk/>
            <pc:sldMk cId="4005442475" sldId="256"/>
            <ac:spMk id="98" creationId="{08C9B587-E65E-4B52-B37C-ABEBB6E87928}"/>
          </ac:spMkLst>
        </pc:spChg>
        <pc:spChg chg="del">
          <ac:chgData name="Jahedur Rahman" userId="afb241510bf6e574" providerId="LiveId" clId="{554119EF-A622-4A5D-BE26-9DAB17FC74BF}" dt="2022-10-18T15:47:00.653" v="35"/>
          <ac:spMkLst>
            <pc:docMk/>
            <pc:sldMk cId="4005442475" sldId="256"/>
            <ac:spMk id="4148" creationId="{ECC07320-C2CA-4E29-8481-9D9E143C7788}"/>
          </ac:spMkLst>
        </pc:spChg>
        <pc:spChg chg="del">
          <ac:chgData name="Jahedur Rahman" userId="afb241510bf6e574" providerId="LiveId" clId="{554119EF-A622-4A5D-BE26-9DAB17FC74BF}" dt="2022-10-18T15:47:00.653" v="35"/>
          <ac:spMkLst>
            <pc:docMk/>
            <pc:sldMk cId="4005442475" sldId="256"/>
            <ac:spMk id="4149" creationId="{178FB36B-5BFE-42CA-BC60-1115E0D95EEC}"/>
          </ac:spMkLst>
        </pc:spChg>
        <pc:picChg chg="add del mod">
          <ac:chgData name="Jahedur Rahman" userId="afb241510bf6e574" providerId="LiveId" clId="{554119EF-A622-4A5D-BE26-9DAB17FC74BF}" dt="2022-10-18T15:47:30.434" v="47"/>
          <ac:picMkLst>
            <pc:docMk/>
            <pc:sldMk cId="4005442475" sldId="256"/>
            <ac:picMk id="9" creationId="{1321679C-9E05-791F-38C7-09461030AC0F}"/>
          </ac:picMkLst>
        </pc:picChg>
        <pc:picChg chg="add del mod">
          <ac:chgData name="Jahedur Rahman" userId="afb241510bf6e574" providerId="LiveId" clId="{554119EF-A622-4A5D-BE26-9DAB17FC74BF}" dt="2022-10-18T15:47:42.122" v="48"/>
          <ac:picMkLst>
            <pc:docMk/>
            <pc:sldMk cId="4005442475" sldId="256"/>
            <ac:picMk id="10" creationId="{A827B335-FC7E-8C90-4075-BB5068F5C966}"/>
          </ac:picMkLst>
        </pc:picChg>
        <pc:picChg chg="add mod">
          <ac:chgData name="Jahedur Rahman" userId="afb241510bf6e574" providerId="LiveId" clId="{554119EF-A622-4A5D-BE26-9DAB17FC74BF}" dt="2022-10-20T16:05:12.422" v="1838"/>
          <ac:picMkLst>
            <pc:docMk/>
            <pc:sldMk cId="4005442475" sldId="256"/>
            <ac:picMk id="11" creationId="{7AA9B6EF-B008-893C-3CBD-CBF17352BAD8}"/>
          </ac:picMkLst>
        </pc:picChg>
        <pc:picChg chg="add mod ord">
          <ac:chgData name="Jahedur Rahman" userId="afb241510bf6e574" providerId="LiveId" clId="{554119EF-A622-4A5D-BE26-9DAB17FC74BF}" dt="2022-10-18T15:49:16.137" v="74" actId="26606"/>
          <ac:picMkLst>
            <pc:docMk/>
            <pc:sldMk cId="4005442475" sldId="256"/>
            <ac:picMk id="13" creationId="{437C5466-7F8F-1BA4-EDE6-382547F2FDA2}"/>
          </ac:picMkLst>
        </pc:picChg>
        <pc:picChg chg="del">
          <ac:chgData name="Jahedur Rahman" userId="afb241510bf6e574" providerId="LiveId" clId="{554119EF-A622-4A5D-BE26-9DAB17FC74BF}" dt="2022-10-18T15:47:10.119" v="37" actId="478"/>
          <ac:picMkLst>
            <pc:docMk/>
            <pc:sldMk cId="4005442475" sldId="256"/>
            <ac:picMk id="43" creationId="{10D964E5-4FC9-7EB3-B83F-31EC0168D0B3}"/>
          </ac:picMkLst>
        </pc:picChg>
        <pc:picChg chg="del">
          <ac:chgData name="Jahedur Rahman" userId="afb241510bf6e574" providerId="LiveId" clId="{554119EF-A622-4A5D-BE26-9DAB17FC74BF}" dt="2022-10-18T15:46:51.810" v="33" actId="478"/>
          <ac:picMkLst>
            <pc:docMk/>
            <pc:sldMk cId="4005442475" sldId="256"/>
            <ac:picMk id="4100" creationId="{9050D11C-FB79-DABB-0EF6-76367AF227C3}"/>
          </ac:picMkLst>
        </pc:picChg>
      </pc:sldChg>
      <pc:sldChg chg="addSp delSp modSp mod modTransition modAnim delDesignElem modNotesTx">
        <pc:chgData name="Jahedur Rahman" userId="afb241510bf6e574" providerId="LiveId" clId="{554119EF-A622-4A5D-BE26-9DAB17FC74BF}" dt="2022-10-20T16:08:57.053" v="1845"/>
        <pc:sldMkLst>
          <pc:docMk/>
          <pc:sldMk cId="2596441893" sldId="257"/>
        </pc:sldMkLst>
        <pc:spChg chg="mod">
          <ac:chgData name="Jahedur Rahman" userId="afb241510bf6e574" providerId="LiveId" clId="{554119EF-A622-4A5D-BE26-9DAB17FC74BF}" dt="2022-10-19T15:08:04.998" v="154" actId="26606"/>
          <ac:spMkLst>
            <pc:docMk/>
            <pc:sldMk cId="2596441893" sldId="257"/>
            <ac:spMk id="2" creationId="{939E461F-A620-9052-8547-60D6C58C35D5}"/>
          </ac:spMkLst>
        </pc:spChg>
        <pc:spChg chg="mod ord">
          <ac:chgData name="Jahedur Rahman" userId="afb241510bf6e574" providerId="LiveId" clId="{554119EF-A622-4A5D-BE26-9DAB17FC74BF}" dt="2022-10-19T15:08:24.229" v="158" actId="20577"/>
          <ac:spMkLst>
            <pc:docMk/>
            <pc:sldMk cId="2596441893" sldId="257"/>
            <ac:spMk id="3" creationId="{906A4282-23AA-81E0-BE52-E191FE35B7D0}"/>
          </ac:spMkLst>
        </pc:spChg>
        <pc:spChg chg="add del mod">
          <ac:chgData name="Jahedur Rahman" userId="afb241510bf6e574" providerId="LiveId" clId="{554119EF-A622-4A5D-BE26-9DAB17FC74BF}" dt="2022-10-19T15:03:15.547" v="97"/>
          <ac:spMkLst>
            <pc:docMk/>
            <pc:sldMk cId="2596441893" sldId="257"/>
            <ac:spMk id="4" creationId="{1D16F155-D955-E583-AD2B-C049B0FA8DD1}"/>
          </ac:spMkLst>
        </pc:spChg>
        <pc:spChg chg="add del mod">
          <ac:chgData name="Jahedur Rahman" userId="afb241510bf6e574" providerId="LiveId" clId="{554119EF-A622-4A5D-BE26-9DAB17FC74BF}" dt="2022-10-19T15:03:15.547" v="97"/>
          <ac:spMkLst>
            <pc:docMk/>
            <pc:sldMk cId="2596441893" sldId="257"/>
            <ac:spMk id="6" creationId="{FE9EF4E5-F849-68E0-74E3-BA7975454DFF}"/>
          </ac:spMkLst>
        </pc:spChg>
        <pc:spChg chg="add del mod">
          <ac:chgData name="Jahedur Rahman" userId="afb241510bf6e574" providerId="LiveId" clId="{554119EF-A622-4A5D-BE26-9DAB17FC74BF}" dt="2022-10-19T15:03:24.133" v="100"/>
          <ac:spMkLst>
            <pc:docMk/>
            <pc:sldMk cId="2596441893" sldId="257"/>
            <ac:spMk id="7" creationId="{0C6E8409-D21D-1F52-C9F8-EE8ED0C6C336}"/>
          </ac:spMkLst>
        </pc:spChg>
        <pc:spChg chg="add del mod">
          <ac:chgData name="Jahedur Rahman" userId="afb241510bf6e574" providerId="LiveId" clId="{554119EF-A622-4A5D-BE26-9DAB17FC74BF}" dt="2022-10-19T15:03:24.133" v="100"/>
          <ac:spMkLst>
            <pc:docMk/>
            <pc:sldMk cId="2596441893" sldId="257"/>
            <ac:spMk id="8" creationId="{33EE772E-C700-B52A-AC65-523460761795}"/>
          </ac:spMkLst>
        </pc:spChg>
        <pc:spChg chg="add del mod">
          <ac:chgData name="Jahedur Rahman" userId="afb241510bf6e574" providerId="LiveId" clId="{554119EF-A622-4A5D-BE26-9DAB17FC74BF}" dt="2022-10-19T15:07:25.465" v="150"/>
          <ac:spMkLst>
            <pc:docMk/>
            <pc:sldMk cId="2596441893" sldId="257"/>
            <ac:spMk id="10" creationId="{4DB1EC83-CC29-1517-BFB3-BD4E4FA87E20}"/>
          </ac:spMkLst>
        </pc:spChg>
        <pc:spChg chg="add del mod">
          <ac:chgData name="Jahedur Rahman" userId="afb241510bf6e574" providerId="LiveId" clId="{554119EF-A622-4A5D-BE26-9DAB17FC74BF}" dt="2022-10-19T15:07:25.465" v="150"/>
          <ac:spMkLst>
            <pc:docMk/>
            <pc:sldMk cId="2596441893" sldId="257"/>
            <ac:spMk id="11" creationId="{47308462-AE98-3223-3F06-2FFF631E10D9}"/>
          </ac:spMkLst>
        </pc:spChg>
        <pc:spChg chg="add del mod">
          <ac:chgData name="Jahedur Rahman" userId="afb241510bf6e574" providerId="LiveId" clId="{554119EF-A622-4A5D-BE26-9DAB17FC74BF}" dt="2022-10-19T15:07:37.991" v="153"/>
          <ac:spMkLst>
            <pc:docMk/>
            <pc:sldMk cId="2596441893" sldId="257"/>
            <ac:spMk id="12" creationId="{94B80EA3-86B8-82A9-8093-C79936871836}"/>
          </ac:spMkLst>
        </pc:spChg>
        <pc:spChg chg="del">
          <ac:chgData name="Jahedur Rahman" userId="afb241510bf6e574" providerId="LiveId" clId="{554119EF-A622-4A5D-BE26-9DAB17FC74BF}" dt="2022-10-19T15:03:15.547" v="97"/>
          <ac:spMkLst>
            <pc:docMk/>
            <pc:sldMk cId="2596441893" sldId="257"/>
            <ac:spMk id="13" creationId="{04812C46-200A-4DEB-A05E-3ED6C68C2387}"/>
          </ac:spMkLst>
        </pc:spChg>
        <pc:spChg chg="del">
          <ac:chgData name="Jahedur Rahman" userId="afb241510bf6e574" providerId="LiveId" clId="{554119EF-A622-4A5D-BE26-9DAB17FC74BF}" dt="2022-10-19T15:03:15.547" v="97"/>
          <ac:spMkLst>
            <pc:docMk/>
            <pc:sldMk cId="2596441893" sldId="257"/>
            <ac:spMk id="15" creationId="{D1EA859B-E555-4109-94F3-6700E046E008}"/>
          </ac:spMkLst>
        </pc:spChg>
        <pc:spChg chg="add del">
          <ac:chgData name="Jahedur Rahman" userId="afb241510bf6e574" providerId="LiveId" clId="{554119EF-A622-4A5D-BE26-9DAB17FC74BF}" dt="2022-10-19T15:07:37.991" v="153"/>
          <ac:spMkLst>
            <pc:docMk/>
            <pc:sldMk cId="2596441893" sldId="257"/>
            <ac:spMk id="16" creationId="{36D30126-6314-4A93-B27E-5C66CF781924}"/>
          </ac:spMkLst>
        </pc:spChg>
        <pc:spChg chg="add del">
          <ac:chgData name="Jahedur Rahman" userId="afb241510bf6e574" providerId="LiveId" clId="{554119EF-A622-4A5D-BE26-9DAB17FC74BF}" dt="2022-10-19T15:07:37.991" v="153"/>
          <ac:spMkLst>
            <pc:docMk/>
            <pc:sldMk cId="2596441893" sldId="257"/>
            <ac:spMk id="17" creationId="{4038CB10-1F5C-4D54-9DF7-12586DE5B007}"/>
          </ac:spMkLst>
        </pc:spChg>
        <pc:spChg chg="add del">
          <ac:chgData name="Jahedur Rahman" userId="afb241510bf6e574" providerId="LiveId" clId="{554119EF-A622-4A5D-BE26-9DAB17FC74BF}" dt="2022-10-19T15:07:37.991" v="153"/>
          <ac:spMkLst>
            <pc:docMk/>
            <pc:sldMk cId="2596441893" sldId="257"/>
            <ac:spMk id="18" creationId="{73ED6512-6858-4552-B699-9A97FE9A4EA2}"/>
          </ac:spMkLst>
        </pc:spChg>
        <pc:spChg chg="add del mod">
          <ac:chgData name="Jahedur Rahman" userId="afb241510bf6e574" providerId="LiveId" clId="{554119EF-A622-4A5D-BE26-9DAB17FC74BF}" dt="2022-10-19T15:07:37.991" v="153"/>
          <ac:spMkLst>
            <pc:docMk/>
            <pc:sldMk cId="2596441893" sldId="257"/>
            <ac:spMk id="19" creationId="{7576998D-0019-BC8D-7B83-DFF9BB1457F8}"/>
          </ac:spMkLst>
        </pc:spChg>
        <pc:spChg chg="add">
          <ac:chgData name="Jahedur Rahman" userId="afb241510bf6e574" providerId="LiveId" clId="{554119EF-A622-4A5D-BE26-9DAB17FC74BF}" dt="2022-10-19T15:08:04.998" v="154" actId="26606"/>
          <ac:spMkLst>
            <pc:docMk/>
            <pc:sldMk cId="2596441893" sldId="257"/>
            <ac:spMk id="20" creationId="{4038CB10-1F5C-4D54-9DF7-12586DE5B007}"/>
          </ac:spMkLst>
        </pc:spChg>
        <pc:spChg chg="add">
          <ac:chgData name="Jahedur Rahman" userId="afb241510bf6e574" providerId="LiveId" clId="{554119EF-A622-4A5D-BE26-9DAB17FC74BF}" dt="2022-10-19T15:08:04.998" v="154" actId="26606"/>
          <ac:spMkLst>
            <pc:docMk/>
            <pc:sldMk cId="2596441893" sldId="257"/>
            <ac:spMk id="21" creationId="{36D30126-6314-4A93-B27E-5C66CF781924}"/>
          </ac:spMkLst>
        </pc:spChg>
        <pc:spChg chg="add">
          <ac:chgData name="Jahedur Rahman" userId="afb241510bf6e574" providerId="LiveId" clId="{554119EF-A622-4A5D-BE26-9DAB17FC74BF}" dt="2022-10-19T15:08:04.998" v="154" actId="26606"/>
          <ac:spMkLst>
            <pc:docMk/>
            <pc:sldMk cId="2596441893" sldId="257"/>
            <ac:spMk id="22" creationId="{73ED6512-6858-4552-B699-9A97FE9A4EA2}"/>
          </ac:spMkLst>
        </pc:spChg>
        <pc:picChg chg="add del mod ord">
          <ac:chgData name="Jahedur Rahman" userId="afb241510bf6e574" providerId="LiveId" clId="{554119EF-A622-4A5D-BE26-9DAB17FC74BF}" dt="2022-10-19T15:03:21.666" v="99" actId="478"/>
          <ac:picMkLst>
            <pc:docMk/>
            <pc:sldMk cId="2596441893" sldId="257"/>
            <ac:picMk id="5" creationId="{4B24E467-A099-ABA8-3DB2-54200E4BE045}"/>
          </ac:picMkLst>
        </pc:picChg>
        <pc:picChg chg="add mod">
          <ac:chgData name="Jahedur Rahman" userId="afb241510bf6e574" providerId="LiveId" clId="{554119EF-A622-4A5D-BE26-9DAB17FC74BF}" dt="2022-10-19T15:07:32.613" v="151" actId="26606"/>
          <ac:picMkLst>
            <pc:docMk/>
            <pc:sldMk cId="2596441893" sldId="257"/>
            <ac:picMk id="9" creationId="{D803F3FF-5DA9-E411-809D-E5BB58AA3A10}"/>
          </ac:picMkLst>
        </pc:picChg>
        <pc:picChg chg="del">
          <ac:chgData name="Jahedur Rahman" userId="afb241510bf6e574" providerId="LiveId" clId="{554119EF-A622-4A5D-BE26-9DAB17FC74BF}" dt="2022-10-18T15:47:26.758" v="46"/>
          <ac:picMkLst>
            <pc:docMk/>
            <pc:sldMk cId="2596441893" sldId="257"/>
            <ac:picMk id="12" creationId="{20441EC4-2FF1-5D5F-8178-0C2242B12FA8}"/>
          </ac:picMkLst>
        </pc:picChg>
        <pc:picChg chg="del">
          <ac:chgData name="Jahedur Rahman" userId="afb241510bf6e574" providerId="LiveId" clId="{554119EF-A622-4A5D-BE26-9DAB17FC74BF}" dt="2022-10-19T15:03:18.500" v="98" actId="478"/>
          <ac:picMkLst>
            <pc:docMk/>
            <pc:sldMk cId="2596441893" sldId="257"/>
            <ac:picMk id="14" creationId="{8900A37B-B867-B627-7CD4-C796681F3E54}"/>
          </ac:picMkLst>
        </pc:picChg>
        <pc:picChg chg="add del mod">
          <ac:chgData name="Jahedur Rahman" userId="afb241510bf6e574" providerId="LiveId" clId="{554119EF-A622-4A5D-BE26-9DAB17FC74BF}" dt="2022-10-20T16:05:50.054" v="1841"/>
          <ac:picMkLst>
            <pc:docMk/>
            <pc:sldMk cId="2596441893" sldId="257"/>
            <ac:picMk id="26" creationId="{D66B2D43-0CDB-34D5-549E-0E13E606A2FD}"/>
          </ac:picMkLst>
        </pc:picChg>
        <pc:picChg chg="add del mod">
          <ac:chgData name="Jahedur Rahman" userId="afb241510bf6e574" providerId="LiveId" clId="{554119EF-A622-4A5D-BE26-9DAB17FC74BF}" dt="2022-10-20T16:06:58.230" v="1842"/>
          <ac:picMkLst>
            <pc:docMk/>
            <pc:sldMk cId="2596441893" sldId="257"/>
            <ac:picMk id="28" creationId="{E8B70B91-6812-56BD-0471-F1472FF6C877}"/>
          </ac:picMkLst>
        </pc:picChg>
        <pc:picChg chg="add del mod">
          <ac:chgData name="Jahedur Rahman" userId="afb241510bf6e574" providerId="LiveId" clId="{554119EF-A622-4A5D-BE26-9DAB17FC74BF}" dt="2022-10-20T16:07:47.110" v="1844"/>
          <ac:picMkLst>
            <pc:docMk/>
            <pc:sldMk cId="2596441893" sldId="257"/>
            <ac:picMk id="29" creationId="{C53FCDFA-6209-5EC6-0AC1-8C1187771AC1}"/>
          </ac:picMkLst>
        </pc:picChg>
        <pc:picChg chg="add del mod ord">
          <ac:chgData name="Jahedur Rahman" userId="afb241510bf6e574" providerId="LiveId" clId="{554119EF-A622-4A5D-BE26-9DAB17FC74BF}" dt="2022-10-20T16:08:57.053" v="1845"/>
          <ac:picMkLst>
            <pc:docMk/>
            <pc:sldMk cId="2596441893" sldId="257"/>
            <ac:picMk id="31" creationId="{28C2F878-A395-A208-A32F-9B0EF24A25DC}"/>
          </ac:picMkLst>
        </pc:picChg>
        <pc:picChg chg="add mod">
          <ac:chgData name="Jahedur Rahman" userId="afb241510bf6e574" providerId="LiveId" clId="{554119EF-A622-4A5D-BE26-9DAB17FC74BF}" dt="2022-10-20T16:08:57.053" v="1845"/>
          <ac:picMkLst>
            <pc:docMk/>
            <pc:sldMk cId="2596441893" sldId="257"/>
            <ac:picMk id="32" creationId="{7ADF617E-F9E3-C9EA-89F6-2D7B3CB29041}"/>
          </ac:picMkLst>
        </pc:picChg>
      </pc:sldChg>
      <pc:sldChg chg="addSp delSp modSp mod modTransition modAnim delDesignElem modNotesTx">
        <pc:chgData name="Jahedur Rahman" userId="afb241510bf6e574" providerId="LiveId" clId="{554119EF-A622-4A5D-BE26-9DAB17FC74BF}" dt="2022-10-20T16:11:54.860" v="1849"/>
        <pc:sldMkLst>
          <pc:docMk/>
          <pc:sldMk cId="2253190202" sldId="258"/>
        </pc:sldMkLst>
        <pc:spChg chg="mod">
          <ac:chgData name="Jahedur Rahman" userId="afb241510bf6e574" providerId="LiveId" clId="{554119EF-A622-4A5D-BE26-9DAB17FC74BF}" dt="2022-10-19T15:17:29.383" v="180" actId="26606"/>
          <ac:spMkLst>
            <pc:docMk/>
            <pc:sldMk cId="2253190202" sldId="258"/>
            <ac:spMk id="2" creationId="{7077DF22-7D46-23B2-8370-792A05A7EF31}"/>
          </ac:spMkLst>
        </pc:spChg>
        <pc:spChg chg="mod">
          <ac:chgData name="Jahedur Rahman" userId="afb241510bf6e574" providerId="LiveId" clId="{554119EF-A622-4A5D-BE26-9DAB17FC74BF}" dt="2022-10-19T15:17:29.383" v="180" actId="26606"/>
          <ac:spMkLst>
            <pc:docMk/>
            <pc:sldMk cId="2253190202" sldId="258"/>
            <ac:spMk id="3" creationId="{7A0DE08B-10F6-43C4-BD5F-93DB0B795C84}"/>
          </ac:spMkLst>
        </pc:spChg>
        <pc:spChg chg="add del mod">
          <ac:chgData name="Jahedur Rahman" userId="afb241510bf6e574" providerId="LiveId" clId="{554119EF-A622-4A5D-BE26-9DAB17FC74BF}" dt="2022-10-19T15:08:47.578" v="162"/>
          <ac:spMkLst>
            <pc:docMk/>
            <pc:sldMk cId="2253190202" sldId="258"/>
            <ac:spMk id="6" creationId="{171A04F0-C2AE-389D-E548-81A2351DDF7C}"/>
          </ac:spMkLst>
        </pc:spChg>
        <pc:spChg chg="add del mod">
          <ac:chgData name="Jahedur Rahman" userId="afb241510bf6e574" providerId="LiveId" clId="{554119EF-A622-4A5D-BE26-9DAB17FC74BF}" dt="2022-10-19T15:08:47.578" v="162"/>
          <ac:spMkLst>
            <pc:docMk/>
            <pc:sldMk cId="2253190202" sldId="258"/>
            <ac:spMk id="7" creationId="{159CBFE3-A994-84DF-C89E-422A69FC2861}"/>
          </ac:spMkLst>
        </pc:spChg>
        <pc:spChg chg="del">
          <ac:chgData name="Jahedur Rahman" userId="afb241510bf6e574" providerId="LiveId" clId="{554119EF-A622-4A5D-BE26-9DAB17FC74BF}" dt="2022-10-19T15:08:47.578" v="162"/>
          <ac:spMkLst>
            <pc:docMk/>
            <pc:sldMk cId="2253190202" sldId="258"/>
            <ac:spMk id="9" creationId="{04812C46-200A-4DEB-A05E-3ED6C68C2387}"/>
          </ac:spMkLst>
        </pc:spChg>
        <pc:spChg chg="del">
          <ac:chgData name="Jahedur Rahman" userId="afb241510bf6e574" providerId="LiveId" clId="{554119EF-A622-4A5D-BE26-9DAB17FC74BF}" dt="2022-10-19T15:08:47.578" v="162"/>
          <ac:spMkLst>
            <pc:docMk/>
            <pc:sldMk cId="2253190202" sldId="258"/>
            <ac:spMk id="11" creationId="{D1EA859B-E555-4109-94F3-6700E046E008}"/>
          </ac:spMkLst>
        </pc:spChg>
        <pc:spChg chg="add">
          <ac:chgData name="Jahedur Rahman" userId="afb241510bf6e574" providerId="LiveId" clId="{554119EF-A622-4A5D-BE26-9DAB17FC74BF}" dt="2022-10-19T15:17:29.383" v="180" actId="26606"/>
          <ac:spMkLst>
            <pc:docMk/>
            <pc:sldMk cId="2253190202" sldId="258"/>
            <ac:spMk id="13" creationId="{04812C46-200A-4DEB-A05E-3ED6C68C2387}"/>
          </ac:spMkLst>
        </pc:spChg>
        <pc:spChg chg="add">
          <ac:chgData name="Jahedur Rahman" userId="afb241510bf6e574" providerId="LiveId" clId="{554119EF-A622-4A5D-BE26-9DAB17FC74BF}" dt="2022-10-19T15:17:29.383" v="180" actId="26606"/>
          <ac:spMkLst>
            <pc:docMk/>
            <pc:sldMk cId="2253190202" sldId="258"/>
            <ac:spMk id="15" creationId="{D1EA859B-E555-4109-94F3-6700E046E008}"/>
          </ac:spMkLst>
        </pc:spChg>
        <pc:picChg chg="add del mod ord">
          <ac:chgData name="Jahedur Rahman" userId="afb241510bf6e574" providerId="LiveId" clId="{554119EF-A622-4A5D-BE26-9DAB17FC74BF}" dt="2022-10-19T15:08:44.592" v="160" actId="478"/>
          <ac:picMkLst>
            <pc:docMk/>
            <pc:sldMk cId="2253190202" sldId="258"/>
            <ac:picMk id="4" creationId="{413CB6AA-4E5F-26DB-436F-23CBC4EA56A1}"/>
          </ac:picMkLst>
        </pc:picChg>
        <pc:picChg chg="del">
          <ac:chgData name="Jahedur Rahman" userId="afb241510bf6e574" providerId="LiveId" clId="{554119EF-A622-4A5D-BE26-9DAB17FC74BF}" dt="2022-10-19T15:08:42.347" v="159" actId="478"/>
          <ac:picMkLst>
            <pc:docMk/>
            <pc:sldMk cId="2253190202" sldId="258"/>
            <ac:picMk id="5" creationId="{5435E43B-AC86-82DA-709A-485A2DD7A754}"/>
          </ac:picMkLst>
        </pc:picChg>
        <pc:picChg chg="add mod ord">
          <ac:chgData name="Jahedur Rahman" userId="afb241510bf6e574" providerId="LiveId" clId="{554119EF-A622-4A5D-BE26-9DAB17FC74BF}" dt="2022-10-19T15:17:29.383" v="180" actId="26606"/>
          <ac:picMkLst>
            <pc:docMk/>
            <pc:sldMk cId="2253190202" sldId="258"/>
            <ac:picMk id="8" creationId="{E776FEA9-A300-7A16-6612-20A164E901C9}"/>
          </ac:picMkLst>
        </pc:picChg>
        <pc:picChg chg="add del mod">
          <ac:chgData name="Jahedur Rahman" userId="afb241510bf6e574" providerId="LiveId" clId="{554119EF-A622-4A5D-BE26-9DAB17FC74BF}" dt="2022-10-20T16:11:07.864" v="1848"/>
          <ac:picMkLst>
            <pc:docMk/>
            <pc:sldMk cId="2253190202" sldId="258"/>
            <ac:picMk id="16" creationId="{59935DCE-9B48-F5A8-1D00-E6E835C211A6}"/>
          </ac:picMkLst>
        </pc:picChg>
        <pc:picChg chg="add del mod">
          <ac:chgData name="Jahedur Rahman" userId="afb241510bf6e574" providerId="LiveId" clId="{554119EF-A622-4A5D-BE26-9DAB17FC74BF}" dt="2022-10-20T16:11:54.860" v="1849"/>
          <ac:picMkLst>
            <pc:docMk/>
            <pc:sldMk cId="2253190202" sldId="258"/>
            <ac:picMk id="18" creationId="{49F26CD6-DC86-B6C4-6E05-5514961BBC28}"/>
          </ac:picMkLst>
        </pc:picChg>
        <pc:picChg chg="add mod">
          <ac:chgData name="Jahedur Rahman" userId="afb241510bf6e574" providerId="LiveId" clId="{554119EF-A622-4A5D-BE26-9DAB17FC74BF}" dt="2022-10-20T16:11:54.860" v="1849"/>
          <ac:picMkLst>
            <pc:docMk/>
            <pc:sldMk cId="2253190202" sldId="258"/>
            <ac:picMk id="19" creationId="{83166453-DA2C-E97C-60A9-C4B2F2CA952B}"/>
          </ac:picMkLst>
        </pc:picChg>
        <pc:picChg chg="del">
          <ac:chgData name="Jahedur Rahman" userId="afb241510bf6e574" providerId="LiveId" clId="{554119EF-A622-4A5D-BE26-9DAB17FC74BF}" dt="2022-10-18T15:47:26.758" v="46"/>
          <ac:picMkLst>
            <pc:docMk/>
            <pc:sldMk cId="2253190202" sldId="258"/>
            <ac:picMk id="23" creationId="{EA185131-47D8-C2E6-4939-13EA40C75139}"/>
          </ac:picMkLst>
        </pc:picChg>
      </pc:sldChg>
      <pc:sldChg chg="addSp delSp modSp mod modTransition setBg modAnim setClrOvrMap delDesignElem modNotesTx">
        <pc:chgData name="Jahedur Rahman" userId="afb241510bf6e574" providerId="LiveId" clId="{554119EF-A622-4A5D-BE26-9DAB17FC74BF}" dt="2022-10-20T16:13:38.995" v="1850"/>
        <pc:sldMkLst>
          <pc:docMk/>
          <pc:sldMk cId="2118545444" sldId="259"/>
        </pc:sldMkLst>
        <pc:spChg chg="mod">
          <ac:chgData name="Jahedur Rahman" userId="afb241510bf6e574" providerId="LiveId" clId="{554119EF-A622-4A5D-BE26-9DAB17FC74BF}" dt="2022-10-19T15:23:22.831" v="282" actId="26606"/>
          <ac:spMkLst>
            <pc:docMk/>
            <pc:sldMk cId="2118545444" sldId="259"/>
            <ac:spMk id="2" creationId="{7A7862E9-C2BB-0C4D-BD41-8D1E19414D23}"/>
          </ac:spMkLst>
        </pc:spChg>
        <pc:spChg chg="mod">
          <ac:chgData name="Jahedur Rahman" userId="afb241510bf6e574" providerId="LiveId" clId="{554119EF-A622-4A5D-BE26-9DAB17FC74BF}" dt="2022-10-19T15:23:22.831" v="282" actId="26606"/>
          <ac:spMkLst>
            <pc:docMk/>
            <pc:sldMk cId="2118545444" sldId="259"/>
            <ac:spMk id="3" creationId="{A677376D-AB4A-F70D-0804-B821A4D30FB5}"/>
          </ac:spMkLst>
        </pc:spChg>
        <pc:spChg chg="add del mod">
          <ac:chgData name="Jahedur Rahman" userId="afb241510bf6e574" providerId="LiveId" clId="{554119EF-A622-4A5D-BE26-9DAB17FC74BF}" dt="2022-10-19T15:19:27.607" v="190"/>
          <ac:spMkLst>
            <pc:docMk/>
            <pc:sldMk cId="2118545444" sldId="259"/>
            <ac:spMk id="5" creationId="{94F44B97-6B52-7FBB-20C2-F241B7323C30}"/>
          </ac:spMkLst>
        </pc:spChg>
        <pc:spChg chg="add del mod">
          <ac:chgData name="Jahedur Rahman" userId="afb241510bf6e574" providerId="LiveId" clId="{554119EF-A622-4A5D-BE26-9DAB17FC74BF}" dt="2022-10-19T15:19:27.607" v="190"/>
          <ac:spMkLst>
            <pc:docMk/>
            <pc:sldMk cId="2118545444" sldId="259"/>
            <ac:spMk id="6" creationId="{02F59BC7-253B-0F92-5C23-D4A5A3CE60B7}"/>
          </ac:spMkLst>
        </pc:spChg>
        <pc:spChg chg="add del mod">
          <ac:chgData name="Jahedur Rahman" userId="afb241510bf6e574" providerId="LiveId" clId="{554119EF-A622-4A5D-BE26-9DAB17FC74BF}" dt="2022-10-19T15:21:47.053" v="224"/>
          <ac:spMkLst>
            <pc:docMk/>
            <pc:sldMk cId="2118545444" sldId="259"/>
            <ac:spMk id="7" creationId="{2A9D2842-C92D-20DC-2562-4171C94DAA9B}"/>
          </ac:spMkLst>
        </pc:spChg>
        <pc:spChg chg="add del mod">
          <ac:chgData name="Jahedur Rahman" userId="afb241510bf6e574" providerId="LiveId" clId="{554119EF-A622-4A5D-BE26-9DAB17FC74BF}" dt="2022-10-19T15:21:47.053" v="224"/>
          <ac:spMkLst>
            <pc:docMk/>
            <pc:sldMk cId="2118545444" sldId="259"/>
            <ac:spMk id="8" creationId="{E1FAB2FA-EA43-7283-509A-C5915DB3CB1C}"/>
          </ac:spMkLst>
        </pc:spChg>
        <pc:spChg chg="add del mod">
          <ac:chgData name="Jahedur Rahman" userId="afb241510bf6e574" providerId="LiveId" clId="{554119EF-A622-4A5D-BE26-9DAB17FC74BF}" dt="2022-10-19T15:22:08.387" v="226"/>
          <ac:spMkLst>
            <pc:docMk/>
            <pc:sldMk cId="2118545444" sldId="259"/>
            <ac:spMk id="9" creationId="{9DA09D94-6D6A-209C-FB3A-2DF495279AAA}"/>
          </ac:spMkLst>
        </pc:spChg>
        <pc:spChg chg="add del mod">
          <ac:chgData name="Jahedur Rahman" userId="afb241510bf6e574" providerId="LiveId" clId="{554119EF-A622-4A5D-BE26-9DAB17FC74BF}" dt="2022-10-19T15:22:08.387" v="226"/>
          <ac:spMkLst>
            <pc:docMk/>
            <pc:sldMk cId="2118545444" sldId="259"/>
            <ac:spMk id="10" creationId="{71DE7D9D-36BF-29A4-A135-693F0F3ACC0C}"/>
          </ac:spMkLst>
        </pc:spChg>
        <pc:spChg chg="add del mod">
          <ac:chgData name="Jahedur Rahman" userId="afb241510bf6e574" providerId="LiveId" clId="{554119EF-A622-4A5D-BE26-9DAB17FC74BF}" dt="2022-10-19T15:22:09.166" v="227"/>
          <ac:spMkLst>
            <pc:docMk/>
            <pc:sldMk cId="2118545444" sldId="259"/>
            <ac:spMk id="11" creationId="{FED5EC14-F60F-8767-0CE7-5F860BF32D6D}"/>
          </ac:spMkLst>
        </pc:spChg>
        <pc:spChg chg="add del mod">
          <ac:chgData name="Jahedur Rahman" userId="afb241510bf6e574" providerId="LiveId" clId="{554119EF-A622-4A5D-BE26-9DAB17FC74BF}" dt="2022-10-19T15:22:09.166" v="227"/>
          <ac:spMkLst>
            <pc:docMk/>
            <pc:sldMk cId="2118545444" sldId="259"/>
            <ac:spMk id="12" creationId="{0AF27478-4736-9EA8-15FF-03089E2D9DC2}"/>
          </ac:spMkLst>
        </pc:spChg>
        <pc:spChg chg="add del mod">
          <ac:chgData name="Jahedur Rahman" userId="afb241510bf6e574" providerId="LiveId" clId="{554119EF-A622-4A5D-BE26-9DAB17FC74BF}" dt="2022-10-19T15:22:09.778" v="228"/>
          <ac:spMkLst>
            <pc:docMk/>
            <pc:sldMk cId="2118545444" sldId="259"/>
            <ac:spMk id="13" creationId="{DEC87FD7-61DD-7996-A720-56C4362C7C47}"/>
          </ac:spMkLst>
        </pc:spChg>
        <pc:spChg chg="add del mod">
          <ac:chgData name="Jahedur Rahman" userId="afb241510bf6e574" providerId="LiveId" clId="{554119EF-A622-4A5D-BE26-9DAB17FC74BF}" dt="2022-10-19T15:22:09.778" v="228"/>
          <ac:spMkLst>
            <pc:docMk/>
            <pc:sldMk cId="2118545444" sldId="259"/>
            <ac:spMk id="14" creationId="{A5D706C1-63C5-04A2-35EA-776C93D45D23}"/>
          </ac:spMkLst>
        </pc:spChg>
        <pc:spChg chg="add del mod">
          <ac:chgData name="Jahedur Rahman" userId="afb241510bf6e574" providerId="LiveId" clId="{554119EF-A622-4A5D-BE26-9DAB17FC74BF}" dt="2022-10-19T15:23:07.353" v="275"/>
          <ac:spMkLst>
            <pc:docMk/>
            <pc:sldMk cId="2118545444" sldId="259"/>
            <ac:spMk id="15" creationId="{D344B5F8-EA41-5CEA-9DFA-3055EAFADE27}"/>
          </ac:spMkLst>
        </pc:spChg>
        <pc:spChg chg="add del mod">
          <ac:chgData name="Jahedur Rahman" userId="afb241510bf6e574" providerId="LiveId" clId="{554119EF-A622-4A5D-BE26-9DAB17FC74BF}" dt="2022-10-19T15:23:07.353" v="275"/>
          <ac:spMkLst>
            <pc:docMk/>
            <pc:sldMk cId="2118545444" sldId="259"/>
            <ac:spMk id="16" creationId="{AF35207E-E0E6-B994-8F0B-5933150A6E37}"/>
          </ac:spMkLst>
        </pc:spChg>
        <pc:spChg chg="add del mod">
          <ac:chgData name="Jahedur Rahman" userId="afb241510bf6e574" providerId="LiveId" clId="{554119EF-A622-4A5D-BE26-9DAB17FC74BF}" dt="2022-10-19T15:23:07.281" v="274"/>
          <ac:spMkLst>
            <pc:docMk/>
            <pc:sldMk cId="2118545444" sldId="259"/>
            <ac:spMk id="17" creationId="{4373E239-F7EE-BAF0-7AA6-96C1C5774476}"/>
          </ac:spMkLst>
        </pc:spChg>
        <pc:spChg chg="add del mod">
          <ac:chgData name="Jahedur Rahman" userId="afb241510bf6e574" providerId="LiveId" clId="{554119EF-A622-4A5D-BE26-9DAB17FC74BF}" dt="2022-10-19T15:23:07.281" v="274"/>
          <ac:spMkLst>
            <pc:docMk/>
            <pc:sldMk cId="2118545444" sldId="259"/>
            <ac:spMk id="18" creationId="{177CDFCD-4042-2627-B6B0-75BF73CAE609}"/>
          </ac:spMkLst>
        </pc:spChg>
        <pc:spChg chg="add del mod">
          <ac:chgData name="Jahedur Rahman" userId="afb241510bf6e574" providerId="LiveId" clId="{554119EF-A622-4A5D-BE26-9DAB17FC74BF}" dt="2022-10-19T15:23:07.170" v="273"/>
          <ac:spMkLst>
            <pc:docMk/>
            <pc:sldMk cId="2118545444" sldId="259"/>
            <ac:spMk id="19" creationId="{4E331111-9943-58FF-D255-D8269F90B4E7}"/>
          </ac:spMkLst>
        </pc:spChg>
        <pc:spChg chg="del">
          <ac:chgData name="Jahedur Rahman" userId="afb241510bf6e574" providerId="LiveId" clId="{554119EF-A622-4A5D-BE26-9DAB17FC74BF}" dt="2022-10-19T15:19:27.607" v="190"/>
          <ac:spMkLst>
            <pc:docMk/>
            <pc:sldMk cId="2118545444" sldId="259"/>
            <ac:spMk id="20" creationId="{B36F400F-DF28-43BC-8D8E-4929793B392A}"/>
          </ac:spMkLst>
        </pc:spChg>
        <pc:spChg chg="add del mod">
          <ac:chgData name="Jahedur Rahman" userId="afb241510bf6e574" providerId="LiveId" clId="{554119EF-A622-4A5D-BE26-9DAB17FC74BF}" dt="2022-10-19T15:23:07.170" v="273"/>
          <ac:spMkLst>
            <pc:docMk/>
            <pc:sldMk cId="2118545444" sldId="259"/>
            <ac:spMk id="21" creationId="{540D1BF4-416B-103E-66BB-C6E8EB6076F7}"/>
          </ac:spMkLst>
        </pc:spChg>
        <pc:spChg chg="add del mod">
          <ac:chgData name="Jahedur Rahman" userId="afb241510bf6e574" providerId="LiveId" clId="{554119EF-A622-4A5D-BE26-9DAB17FC74BF}" dt="2022-10-19T15:23:07.165" v="271"/>
          <ac:spMkLst>
            <pc:docMk/>
            <pc:sldMk cId="2118545444" sldId="259"/>
            <ac:spMk id="22" creationId="{46E89EA4-F354-F92B-C657-7015BEFFD088}"/>
          </ac:spMkLst>
        </pc:spChg>
        <pc:spChg chg="mod">
          <ac:chgData name="Jahedur Rahman" userId="afb241510bf6e574" providerId="LiveId" clId="{554119EF-A622-4A5D-BE26-9DAB17FC74BF}" dt="2022-10-19T20:54:42.667" v="1317"/>
          <ac:spMkLst>
            <pc:docMk/>
            <pc:sldMk cId="2118545444" sldId="259"/>
            <ac:spMk id="23" creationId="{4E7A02E9-585C-8FCC-A048-E1289813EBF4}"/>
          </ac:spMkLst>
        </pc:spChg>
        <pc:spChg chg="add del mod">
          <ac:chgData name="Jahedur Rahman" userId="afb241510bf6e574" providerId="LiveId" clId="{554119EF-A622-4A5D-BE26-9DAB17FC74BF}" dt="2022-10-19T15:23:07.165" v="271"/>
          <ac:spMkLst>
            <pc:docMk/>
            <pc:sldMk cId="2118545444" sldId="259"/>
            <ac:spMk id="24" creationId="{CA97E15B-214A-2D15-952D-32BFC2DCDAB2}"/>
          </ac:spMkLst>
        </pc:spChg>
        <pc:spChg chg="add del">
          <ac:chgData name="Jahedur Rahman" userId="afb241510bf6e574" providerId="LiveId" clId="{554119EF-A622-4A5D-BE26-9DAB17FC74BF}" dt="2022-10-19T15:19:42.851" v="196" actId="26606"/>
          <ac:spMkLst>
            <pc:docMk/>
            <pc:sldMk cId="2118545444" sldId="259"/>
            <ac:spMk id="25" creationId="{21739CA5-F0F5-48E1-8E8C-F24B71827E46}"/>
          </ac:spMkLst>
        </pc:spChg>
        <pc:spChg chg="add del mod">
          <ac:chgData name="Jahedur Rahman" userId="afb241510bf6e574" providerId="LiveId" clId="{554119EF-A622-4A5D-BE26-9DAB17FC74BF}" dt="2022-10-19T15:23:05.250" v="265"/>
          <ac:spMkLst>
            <pc:docMk/>
            <pc:sldMk cId="2118545444" sldId="259"/>
            <ac:spMk id="26" creationId="{DF866DF8-7E83-4CFB-EF3A-B07790F55A45}"/>
          </ac:spMkLst>
        </pc:spChg>
        <pc:spChg chg="add del mod">
          <ac:chgData name="Jahedur Rahman" userId="afb241510bf6e574" providerId="LiveId" clId="{554119EF-A622-4A5D-BE26-9DAB17FC74BF}" dt="2022-10-19T15:23:05.250" v="265"/>
          <ac:spMkLst>
            <pc:docMk/>
            <pc:sldMk cId="2118545444" sldId="259"/>
            <ac:spMk id="27" creationId="{422C498B-11FF-8931-E6A7-99F739F52211}"/>
          </ac:spMkLst>
        </pc:spChg>
        <pc:spChg chg="add del mod">
          <ac:chgData name="Jahedur Rahman" userId="afb241510bf6e574" providerId="LiveId" clId="{554119EF-A622-4A5D-BE26-9DAB17FC74BF}" dt="2022-10-19T15:23:09.716" v="276"/>
          <ac:spMkLst>
            <pc:docMk/>
            <pc:sldMk cId="2118545444" sldId="259"/>
            <ac:spMk id="28" creationId="{2DD8C708-6268-8C1A-03C7-CF5FA73421A2}"/>
          </ac:spMkLst>
        </pc:spChg>
        <pc:spChg chg="add del mod">
          <ac:chgData name="Jahedur Rahman" userId="afb241510bf6e574" providerId="LiveId" clId="{554119EF-A622-4A5D-BE26-9DAB17FC74BF}" dt="2022-10-19T15:23:09.716" v="276"/>
          <ac:spMkLst>
            <pc:docMk/>
            <pc:sldMk cId="2118545444" sldId="259"/>
            <ac:spMk id="29" creationId="{6C0E47D2-130E-C359-5786-235694F16014}"/>
          </ac:spMkLst>
        </pc:spChg>
        <pc:spChg chg="add del mod">
          <ac:chgData name="Jahedur Rahman" userId="afb241510bf6e574" providerId="LiveId" clId="{554119EF-A622-4A5D-BE26-9DAB17FC74BF}" dt="2022-10-19T15:23:09.933" v="277"/>
          <ac:spMkLst>
            <pc:docMk/>
            <pc:sldMk cId="2118545444" sldId="259"/>
            <ac:spMk id="30" creationId="{A29714D3-7868-1517-AED1-5FDE79A2A3CD}"/>
          </ac:spMkLst>
        </pc:spChg>
        <pc:spChg chg="add del mod">
          <ac:chgData name="Jahedur Rahman" userId="afb241510bf6e574" providerId="LiveId" clId="{554119EF-A622-4A5D-BE26-9DAB17FC74BF}" dt="2022-10-19T15:23:09.933" v="277"/>
          <ac:spMkLst>
            <pc:docMk/>
            <pc:sldMk cId="2118545444" sldId="259"/>
            <ac:spMk id="31" creationId="{D4524F51-52FE-7368-15E6-44804384E021}"/>
          </ac:spMkLst>
        </pc:spChg>
        <pc:spChg chg="add del">
          <ac:chgData name="Jahedur Rahman" userId="afb241510bf6e574" providerId="LiveId" clId="{554119EF-A622-4A5D-BE26-9DAB17FC74BF}" dt="2022-10-19T15:19:42.851" v="196" actId="26606"/>
          <ac:spMkLst>
            <pc:docMk/>
            <pc:sldMk cId="2118545444" sldId="259"/>
            <ac:spMk id="32" creationId="{CCD444A3-C338-4886-B7F1-4BA2AF46EB64}"/>
          </ac:spMkLst>
        </pc:spChg>
        <pc:spChg chg="add del">
          <ac:chgData name="Jahedur Rahman" userId="afb241510bf6e574" providerId="LiveId" clId="{554119EF-A622-4A5D-BE26-9DAB17FC74BF}" dt="2022-10-19T15:19:42.851" v="196" actId="26606"/>
          <ac:spMkLst>
            <pc:docMk/>
            <pc:sldMk cId="2118545444" sldId="259"/>
            <ac:spMk id="41" creationId="{3EAD2937-F230-41D4-B9C5-975B129BFC20}"/>
          </ac:spMkLst>
        </pc:spChg>
        <pc:spChg chg="add del">
          <ac:chgData name="Jahedur Rahman" userId="afb241510bf6e574" providerId="LiveId" clId="{554119EF-A622-4A5D-BE26-9DAB17FC74BF}" dt="2022-10-19T15:19:43.283" v="198" actId="26606"/>
          <ac:spMkLst>
            <pc:docMk/>
            <pc:sldMk cId="2118545444" sldId="259"/>
            <ac:spMk id="44" creationId="{4C608BEB-860E-4094-8511-78603564A75E}"/>
          </ac:spMkLst>
        </pc:spChg>
        <pc:spChg chg="add del">
          <ac:chgData name="Jahedur Rahman" userId="afb241510bf6e574" providerId="LiveId" clId="{554119EF-A622-4A5D-BE26-9DAB17FC74BF}" dt="2022-10-19T15:19:44.771" v="200" actId="26606"/>
          <ac:spMkLst>
            <pc:docMk/>
            <pc:sldMk cId="2118545444" sldId="259"/>
            <ac:spMk id="50" creationId="{E35A04CF-97D4-4FF7-B359-C546B1F62E54}"/>
          </ac:spMkLst>
        </pc:spChg>
        <pc:spChg chg="add del">
          <ac:chgData name="Jahedur Rahman" userId="afb241510bf6e574" providerId="LiveId" clId="{554119EF-A622-4A5D-BE26-9DAB17FC74BF}" dt="2022-10-19T15:19:44.771" v="200" actId="26606"/>
          <ac:spMkLst>
            <pc:docMk/>
            <pc:sldMk cId="2118545444" sldId="259"/>
            <ac:spMk id="53" creationId="{1DE7243B-5109-444B-8FAF-7437C66BC0E9}"/>
          </ac:spMkLst>
        </pc:spChg>
        <pc:spChg chg="add del">
          <ac:chgData name="Jahedur Rahman" userId="afb241510bf6e574" providerId="LiveId" clId="{554119EF-A622-4A5D-BE26-9DAB17FC74BF}" dt="2022-10-19T15:19:44.771" v="200" actId="26606"/>
          <ac:spMkLst>
            <pc:docMk/>
            <pc:sldMk cId="2118545444" sldId="259"/>
            <ac:spMk id="56" creationId="{4C5D6221-DA7B-4611-AA26-7D8E349FDE96}"/>
          </ac:spMkLst>
        </pc:spChg>
        <pc:spChg chg="add del">
          <ac:chgData name="Jahedur Rahman" userId="afb241510bf6e574" providerId="LiveId" clId="{554119EF-A622-4A5D-BE26-9DAB17FC74BF}" dt="2022-10-19T15:22:16.504" v="233" actId="26606"/>
          <ac:spMkLst>
            <pc:docMk/>
            <pc:sldMk cId="2118545444" sldId="259"/>
            <ac:spMk id="57" creationId="{FEF085B8-A2C0-4A6F-B663-CCC56F3CD373}"/>
          </ac:spMkLst>
        </pc:spChg>
        <pc:spChg chg="add del">
          <ac:chgData name="Jahedur Rahman" userId="afb241510bf6e574" providerId="LiveId" clId="{554119EF-A622-4A5D-BE26-9DAB17FC74BF}" dt="2022-10-19T15:19:47.975" v="202" actId="26606"/>
          <ac:spMkLst>
            <pc:docMk/>
            <pc:sldMk cId="2118545444" sldId="259"/>
            <ac:spMk id="58" creationId="{1E214AA7-F028-4A0D-8698-61AEC754D1BC}"/>
          </ac:spMkLst>
        </pc:spChg>
        <pc:spChg chg="add del">
          <ac:chgData name="Jahedur Rahman" userId="afb241510bf6e574" providerId="LiveId" clId="{554119EF-A622-4A5D-BE26-9DAB17FC74BF}" dt="2022-10-19T15:22:16.504" v="233" actId="26606"/>
          <ac:spMkLst>
            <pc:docMk/>
            <pc:sldMk cId="2118545444" sldId="259"/>
            <ac:spMk id="60" creationId="{2658F6D6-96E0-421A-96D6-3DF404008543}"/>
          </ac:spMkLst>
        </pc:spChg>
        <pc:spChg chg="add del">
          <ac:chgData name="Jahedur Rahman" userId="afb241510bf6e574" providerId="LiveId" clId="{554119EF-A622-4A5D-BE26-9DAB17FC74BF}" dt="2022-10-19T15:19:50.087" v="204" actId="26606"/>
          <ac:spMkLst>
            <pc:docMk/>
            <pc:sldMk cId="2118545444" sldId="259"/>
            <ac:spMk id="61" creationId="{428D436F-9ACD-4C92-AFC8-C934C527A6A4}"/>
          </ac:spMkLst>
        </pc:spChg>
        <pc:spChg chg="add del">
          <ac:chgData name="Jahedur Rahman" userId="afb241510bf6e574" providerId="LiveId" clId="{554119EF-A622-4A5D-BE26-9DAB17FC74BF}" dt="2022-10-19T15:19:50.087" v="204" actId="26606"/>
          <ac:spMkLst>
            <pc:docMk/>
            <pc:sldMk cId="2118545444" sldId="259"/>
            <ac:spMk id="62" creationId="{090538E0-A884-4E60-A6AB-77D830E2FCED}"/>
          </ac:spMkLst>
        </pc:spChg>
        <pc:spChg chg="add del">
          <ac:chgData name="Jahedur Rahman" userId="afb241510bf6e574" providerId="LiveId" clId="{554119EF-A622-4A5D-BE26-9DAB17FC74BF}" dt="2022-10-19T15:19:50.087" v="204" actId="26606"/>
          <ac:spMkLst>
            <pc:docMk/>
            <pc:sldMk cId="2118545444" sldId="259"/>
            <ac:spMk id="63" creationId="{DB0D7DD0-1C67-4D4C-9E06-678233DB8468}"/>
          </ac:spMkLst>
        </pc:spChg>
        <pc:spChg chg="add del">
          <ac:chgData name="Jahedur Rahman" userId="afb241510bf6e574" providerId="LiveId" clId="{554119EF-A622-4A5D-BE26-9DAB17FC74BF}" dt="2022-10-19T15:22:16.504" v="233" actId="26606"/>
          <ac:spMkLst>
            <pc:docMk/>
            <pc:sldMk cId="2118545444" sldId="259"/>
            <ac:spMk id="64" creationId="{3CF62545-93A0-4FD5-9B48-48DCA794CBA1}"/>
          </ac:spMkLst>
        </pc:spChg>
        <pc:spChg chg="add del">
          <ac:chgData name="Jahedur Rahman" userId="afb241510bf6e574" providerId="LiveId" clId="{554119EF-A622-4A5D-BE26-9DAB17FC74BF}" dt="2022-10-19T15:19:51.575" v="206" actId="26606"/>
          <ac:spMkLst>
            <pc:docMk/>
            <pc:sldMk cId="2118545444" sldId="259"/>
            <ac:spMk id="65" creationId="{FEF085B8-A2C0-4A6F-B663-CCC56F3CD373}"/>
          </ac:spMkLst>
        </pc:spChg>
        <pc:spChg chg="add del">
          <ac:chgData name="Jahedur Rahman" userId="afb241510bf6e574" providerId="LiveId" clId="{554119EF-A622-4A5D-BE26-9DAB17FC74BF}" dt="2022-10-19T15:19:51.575" v="206" actId="26606"/>
          <ac:spMkLst>
            <pc:docMk/>
            <pc:sldMk cId="2118545444" sldId="259"/>
            <ac:spMk id="66" creationId="{2658F6D6-96E0-421A-96D6-3DF404008543}"/>
          </ac:spMkLst>
        </pc:spChg>
        <pc:spChg chg="add del">
          <ac:chgData name="Jahedur Rahman" userId="afb241510bf6e574" providerId="LiveId" clId="{554119EF-A622-4A5D-BE26-9DAB17FC74BF}" dt="2022-10-19T15:19:51.575" v="206" actId="26606"/>
          <ac:spMkLst>
            <pc:docMk/>
            <pc:sldMk cId="2118545444" sldId="259"/>
            <ac:spMk id="67" creationId="{3CF62545-93A0-4FD5-9B48-48DCA794CBA1}"/>
          </ac:spMkLst>
        </pc:spChg>
        <pc:spChg chg="add del">
          <ac:chgData name="Jahedur Rahman" userId="afb241510bf6e574" providerId="LiveId" clId="{554119EF-A622-4A5D-BE26-9DAB17FC74BF}" dt="2022-10-19T15:22:18.724" v="235" actId="26606"/>
          <ac:spMkLst>
            <pc:docMk/>
            <pc:sldMk cId="2118545444" sldId="259"/>
            <ac:spMk id="68" creationId="{4C608BEB-860E-4094-8511-78603564A75E}"/>
          </ac:spMkLst>
        </pc:spChg>
        <pc:spChg chg="add del">
          <ac:chgData name="Jahedur Rahman" userId="afb241510bf6e574" providerId="LiveId" clId="{554119EF-A622-4A5D-BE26-9DAB17FC74BF}" dt="2022-10-19T15:19:52.116" v="208" actId="26606"/>
          <ac:spMkLst>
            <pc:docMk/>
            <pc:sldMk cId="2118545444" sldId="259"/>
            <ac:spMk id="69" creationId="{19C052EA-05E2-403D-965E-52D1BFFA24DF}"/>
          </ac:spMkLst>
        </pc:spChg>
        <pc:spChg chg="add del">
          <ac:chgData name="Jahedur Rahman" userId="afb241510bf6e574" providerId="LiveId" clId="{554119EF-A622-4A5D-BE26-9DAB17FC74BF}" dt="2022-10-19T15:19:52.116" v="208" actId="26606"/>
          <ac:spMkLst>
            <pc:docMk/>
            <pc:sldMk cId="2118545444" sldId="259"/>
            <ac:spMk id="70" creationId="{4C1936B8-2FFB-4F78-8388-B8C282B8A5BC}"/>
          </ac:spMkLst>
        </pc:spChg>
        <pc:spChg chg="add del">
          <ac:chgData name="Jahedur Rahman" userId="afb241510bf6e574" providerId="LiveId" clId="{554119EF-A622-4A5D-BE26-9DAB17FC74BF}" dt="2022-10-19T15:19:52.559" v="210" actId="26606"/>
          <ac:spMkLst>
            <pc:docMk/>
            <pc:sldMk cId="2118545444" sldId="259"/>
            <ac:spMk id="72" creationId="{FEF085B8-A2C0-4A6F-B663-CCC56F3CD373}"/>
          </ac:spMkLst>
        </pc:spChg>
        <pc:spChg chg="add del">
          <ac:chgData name="Jahedur Rahman" userId="afb241510bf6e574" providerId="LiveId" clId="{554119EF-A622-4A5D-BE26-9DAB17FC74BF}" dt="2022-10-19T15:19:52.559" v="210" actId="26606"/>
          <ac:spMkLst>
            <pc:docMk/>
            <pc:sldMk cId="2118545444" sldId="259"/>
            <ac:spMk id="73" creationId="{2658F6D6-96E0-421A-96D6-3DF404008543}"/>
          </ac:spMkLst>
        </pc:spChg>
        <pc:spChg chg="add del">
          <ac:chgData name="Jahedur Rahman" userId="afb241510bf6e574" providerId="LiveId" clId="{554119EF-A622-4A5D-BE26-9DAB17FC74BF}" dt="2022-10-19T15:19:52.559" v="210" actId="26606"/>
          <ac:spMkLst>
            <pc:docMk/>
            <pc:sldMk cId="2118545444" sldId="259"/>
            <ac:spMk id="74" creationId="{3CF62545-93A0-4FD5-9B48-48DCA794CBA1}"/>
          </ac:spMkLst>
        </pc:spChg>
        <pc:spChg chg="add del">
          <ac:chgData name="Jahedur Rahman" userId="afb241510bf6e574" providerId="LiveId" clId="{554119EF-A622-4A5D-BE26-9DAB17FC74BF}" dt="2022-10-19T15:22:20.201" v="237" actId="26606"/>
          <ac:spMkLst>
            <pc:docMk/>
            <pc:sldMk cId="2118545444" sldId="259"/>
            <ac:spMk id="75" creationId="{1E214AA7-F028-4A0D-8698-61AEC754D1BC}"/>
          </ac:spMkLst>
        </pc:spChg>
        <pc:spChg chg="add del">
          <ac:chgData name="Jahedur Rahman" userId="afb241510bf6e574" providerId="LiveId" clId="{554119EF-A622-4A5D-BE26-9DAB17FC74BF}" dt="2022-10-19T15:19:53.040" v="212" actId="26606"/>
          <ac:spMkLst>
            <pc:docMk/>
            <pc:sldMk cId="2118545444" sldId="259"/>
            <ac:spMk id="76" creationId="{19C052EA-05E2-403D-965E-52D1BFFA24DF}"/>
          </ac:spMkLst>
        </pc:spChg>
        <pc:spChg chg="add del">
          <ac:chgData name="Jahedur Rahman" userId="afb241510bf6e574" providerId="LiveId" clId="{554119EF-A622-4A5D-BE26-9DAB17FC74BF}" dt="2022-10-19T15:19:53.040" v="212" actId="26606"/>
          <ac:spMkLst>
            <pc:docMk/>
            <pc:sldMk cId="2118545444" sldId="259"/>
            <ac:spMk id="77" creationId="{4C1936B8-2FFB-4F78-8388-B8C282B8A5BC}"/>
          </ac:spMkLst>
        </pc:spChg>
        <pc:spChg chg="add del">
          <ac:chgData name="Jahedur Rahman" userId="afb241510bf6e574" providerId="LiveId" clId="{554119EF-A622-4A5D-BE26-9DAB17FC74BF}" dt="2022-10-19T15:19:54.610" v="214" actId="26606"/>
          <ac:spMkLst>
            <pc:docMk/>
            <pc:sldMk cId="2118545444" sldId="259"/>
            <ac:spMk id="79" creationId="{FEF085B8-A2C0-4A6F-B663-CCC56F3CD373}"/>
          </ac:spMkLst>
        </pc:spChg>
        <pc:spChg chg="add del">
          <ac:chgData name="Jahedur Rahman" userId="afb241510bf6e574" providerId="LiveId" clId="{554119EF-A622-4A5D-BE26-9DAB17FC74BF}" dt="2022-10-19T15:19:54.610" v="214" actId="26606"/>
          <ac:spMkLst>
            <pc:docMk/>
            <pc:sldMk cId="2118545444" sldId="259"/>
            <ac:spMk id="80" creationId="{2658F6D6-96E0-421A-96D6-3DF404008543}"/>
          </ac:spMkLst>
        </pc:spChg>
        <pc:spChg chg="add del">
          <ac:chgData name="Jahedur Rahman" userId="afb241510bf6e574" providerId="LiveId" clId="{554119EF-A622-4A5D-BE26-9DAB17FC74BF}" dt="2022-10-19T15:19:54.610" v="214" actId="26606"/>
          <ac:spMkLst>
            <pc:docMk/>
            <pc:sldMk cId="2118545444" sldId="259"/>
            <ac:spMk id="81" creationId="{3CF62545-93A0-4FD5-9B48-48DCA794CBA1}"/>
          </ac:spMkLst>
        </pc:spChg>
        <pc:spChg chg="add del">
          <ac:chgData name="Jahedur Rahman" userId="afb241510bf6e574" providerId="LiveId" clId="{554119EF-A622-4A5D-BE26-9DAB17FC74BF}" dt="2022-10-19T15:23:07.168" v="272" actId="26606"/>
          <ac:spMkLst>
            <pc:docMk/>
            <pc:sldMk cId="2118545444" sldId="259"/>
            <ac:spMk id="82" creationId="{4FFBEE45-F140-49D5-85EA-C78C24340B23}"/>
          </ac:spMkLst>
        </pc:spChg>
        <pc:spChg chg="add del">
          <ac:chgData name="Jahedur Rahman" userId="afb241510bf6e574" providerId="LiveId" clId="{554119EF-A622-4A5D-BE26-9DAB17FC74BF}" dt="2022-10-19T15:19:55.822" v="216" actId="26606"/>
          <ac:spMkLst>
            <pc:docMk/>
            <pc:sldMk cId="2118545444" sldId="259"/>
            <ac:spMk id="83" creationId="{1E214AA7-F028-4A0D-8698-61AEC754D1BC}"/>
          </ac:spMkLst>
        </pc:spChg>
        <pc:spChg chg="add del">
          <ac:chgData name="Jahedur Rahman" userId="afb241510bf6e574" providerId="LiveId" clId="{554119EF-A622-4A5D-BE26-9DAB17FC74BF}" dt="2022-10-19T15:22:34.120" v="242" actId="26606"/>
          <ac:spMkLst>
            <pc:docMk/>
            <pc:sldMk cId="2118545444" sldId="259"/>
            <ac:spMk id="85" creationId="{4FFBEE45-F140-49D5-85EA-C78C24340B23}"/>
          </ac:spMkLst>
        </pc:spChg>
        <pc:spChg chg="add del">
          <ac:chgData name="Jahedur Rahman" userId="afb241510bf6e574" providerId="LiveId" clId="{554119EF-A622-4A5D-BE26-9DAB17FC74BF}" dt="2022-10-19T15:19:56.160" v="218" actId="26606"/>
          <ac:spMkLst>
            <pc:docMk/>
            <pc:sldMk cId="2118545444" sldId="259"/>
            <ac:spMk id="86" creationId="{428D436F-9ACD-4C92-AFC8-C934C527A6A4}"/>
          </ac:spMkLst>
        </pc:spChg>
        <pc:spChg chg="add del">
          <ac:chgData name="Jahedur Rahman" userId="afb241510bf6e574" providerId="LiveId" clId="{554119EF-A622-4A5D-BE26-9DAB17FC74BF}" dt="2022-10-19T15:19:56.160" v="218" actId="26606"/>
          <ac:spMkLst>
            <pc:docMk/>
            <pc:sldMk cId="2118545444" sldId="259"/>
            <ac:spMk id="87" creationId="{090538E0-A884-4E60-A6AB-77D830E2FCED}"/>
          </ac:spMkLst>
        </pc:spChg>
        <pc:spChg chg="add del">
          <ac:chgData name="Jahedur Rahman" userId="afb241510bf6e574" providerId="LiveId" clId="{554119EF-A622-4A5D-BE26-9DAB17FC74BF}" dt="2022-10-19T15:19:56.160" v="218" actId="26606"/>
          <ac:spMkLst>
            <pc:docMk/>
            <pc:sldMk cId="2118545444" sldId="259"/>
            <ac:spMk id="88" creationId="{DB0D7DD0-1C67-4D4C-9E06-678233DB8468}"/>
          </ac:spMkLst>
        </pc:spChg>
        <pc:spChg chg="add del">
          <ac:chgData name="Jahedur Rahman" userId="afb241510bf6e574" providerId="LiveId" clId="{554119EF-A622-4A5D-BE26-9DAB17FC74BF}" dt="2022-10-19T15:22:37.888" v="244" actId="26606"/>
          <ac:spMkLst>
            <pc:docMk/>
            <pc:sldMk cId="2118545444" sldId="259"/>
            <ac:spMk id="89" creationId="{B36F400F-DF28-43BC-8D8E-4929793B392A}"/>
          </ac:spMkLst>
        </pc:spChg>
        <pc:spChg chg="add del">
          <ac:chgData name="Jahedur Rahman" userId="afb241510bf6e574" providerId="LiveId" clId="{554119EF-A622-4A5D-BE26-9DAB17FC74BF}" dt="2022-10-19T15:21:47.053" v="224"/>
          <ac:spMkLst>
            <pc:docMk/>
            <pc:sldMk cId="2118545444" sldId="259"/>
            <ac:spMk id="90" creationId="{FEF085B8-A2C0-4A6F-B663-CCC56F3CD373}"/>
          </ac:spMkLst>
        </pc:spChg>
        <pc:spChg chg="add del">
          <ac:chgData name="Jahedur Rahman" userId="afb241510bf6e574" providerId="LiveId" clId="{554119EF-A622-4A5D-BE26-9DAB17FC74BF}" dt="2022-10-19T15:21:47.053" v="224"/>
          <ac:spMkLst>
            <pc:docMk/>
            <pc:sldMk cId="2118545444" sldId="259"/>
            <ac:spMk id="91" creationId="{2658F6D6-96E0-421A-96D6-3DF404008543}"/>
          </ac:spMkLst>
        </pc:spChg>
        <pc:spChg chg="add del">
          <ac:chgData name="Jahedur Rahman" userId="afb241510bf6e574" providerId="LiveId" clId="{554119EF-A622-4A5D-BE26-9DAB17FC74BF}" dt="2022-10-19T15:21:47.053" v="224"/>
          <ac:spMkLst>
            <pc:docMk/>
            <pc:sldMk cId="2118545444" sldId="259"/>
            <ac:spMk id="92" creationId="{3CF62545-93A0-4FD5-9B48-48DCA794CBA1}"/>
          </ac:spMkLst>
        </pc:spChg>
        <pc:spChg chg="add del">
          <ac:chgData name="Jahedur Rahman" userId="afb241510bf6e574" providerId="LiveId" clId="{554119EF-A622-4A5D-BE26-9DAB17FC74BF}" dt="2022-10-19T15:22:38.704" v="246" actId="26606"/>
          <ac:spMkLst>
            <pc:docMk/>
            <pc:sldMk cId="2118545444" sldId="259"/>
            <ac:spMk id="93" creationId="{1DE7243B-5109-444B-8FAF-7437C66BC0E9}"/>
          </ac:spMkLst>
        </pc:spChg>
        <pc:spChg chg="add del">
          <ac:chgData name="Jahedur Rahman" userId="afb241510bf6e574" providerId="LiveId" clId="{554119EF-A622-4A5D-BE26-9DAB17FC74BF}" dt="2022-10-19T15:22:38.704" v="246" actId="26606"/>
          <ac:spMkLst>
            <pc:docMk/>
            <pc:sldMk cId="2118545444" sldId="259"/>
            <ac:spMk id="94" creationId="{4C5D6221-DA7B-4611-AA26-7D8E349FDE96}"/>
          </ac:spMkLst>
        </pc:spChg>
        <pc:spChg chg="add del">
          <ac:chgData name="Jahedur Rahman" userId="afb241510bf6e574" providerId="LiveId" clId="{554119EF-A622-4A5D-BE26-9DAB17FC74BF}" dt="2022-10-19T15:23:22.155" v="279" actId="26606"/>
          <ac:spMkLst>
            <pc:docMk/>
            <pc:sldMk cId="2118545444" sldId="259"/>
            <ac:spMk id="95" creationId="{4FFBEE45-F140-49D5-85EA-C78C24340B23}"/>
          </ac:spMkLst>
        </pc:spChg>
        <pc:spChg chg="add del">
          <ac:chgData name="Jahedur Rahman" userId="afb241510bf6e574" providerId="LiveId" clId="{554119EF-A622-4A5D-BE26-9DAB17FC74BF}" dt="2022-10-19T15:23:07.163" v="270" actId="26606"/>
          <ac:spMkLst>
            <pc:docMk/>
            <pc:sldMk cId="2118545444" sldId="259"/>
            <ac:spMk id="96" creationId="{E35A04CF-97D4-4FF7-B359-C546B1F62E54}"/>
          </ac:spMkLst>
        </pc:spChg>
        <pc:spChg chg="add del">
          <ac:chgData name="Jahedur Rahman" userId="afb241510bf6e574" providerId="LiveId" clId="{554119EF-A622-4A5D-BE26-9DAB17FC74BF}" dt="2022-10-19T15:23:07.163" v="270" actId="26606"/>
          <ac:spMkLst>
            <pc:docMk/>
            <pc:sldMk cId="2118545444" sldId="259"/>
            <ac:spMk id="97" creationId="{1DE7243B-5109-444B-8FAF-7437C66BC0E9}"/>
          </ac:spMkLst>
        </pc:spChg>
        <pc:spChg chg="add del">
          <ac:chgData name="Jahedur Rahman" userId="afb241510bf6e574" providerId="LiveId" clId="{554119EF-A622-4A5D-BE26-9DAB17FC74BF}" dt="2022-10-19T15:23:07.163" v="270" actId="26606"/>
          <ac:spMkLst>
            <pc:docMk/>
            <pc:sldMk cId="2118545444" sldId="259"/>
            <ac:spMk id="98" creationId="{4C5D6221-DA7B-4611-AA26-7D8E349FDE96}"/>
          </ac:spMkLst>
        </pc:spChg>
        <pc:spChg chg="add del">
          <ac:chgData name="Jahedur Rahman" userId="afb241510bf6e574" providerId="LiveId" clId="{554119EF-A622-4A5D-BE26-9DAB17FC74BF}" dt="2022-10-19T15:23:22.827" v="281" actId="26606"/>
          <ac:spMkLst>
            <pc:docMk/>
            <pc:sldMk cId="2118545444" sldId="259"/>
            <ac:spMk id="99" creationId="{21739CA5-F0F5-48E1-8E8C-F24B71827E46}"/>
          </ac:spMkLst>
        </pc:spChg>
        <pc:spChg chg="add del">
          <ac:chgData name="Jahedur Rahman" userId="afb241510bf6e574" providerId="LiveId" clId="{554119EF-A622-4A5D-BE26-9DAB17FC74BF}" dt="2022-10-19T15:23:22.827" v="281" actId="26606"/>
          <ac:spMkLst>
            <pc:docMk/>
            <pc:sldMk cId="2118545444" sldId="259"/>
            <ac:spMk id="100" creationId="{3EAD2937-F230-41D4-B9C5-975B129BFC20}"/>
          </ac:spMkLst>
        </pc:spChg>
        <pc:spChg chg="add del">
          <ac:chgData name="Jahedur Rahman" userId="afb241510bf6e574" providerId="LiveId" clId="{554119EF-A622-4A5D-BE26-9DAB17FC74BF}" dt="2022-10-19T15:23:22.827" v="281" actId="26606"/>
          <ac:spMkLst>
            <pc:docMk/>
            <pc:sldMk cId="2118545444" sldId="259"/>
            <ac:spMk id="101" creationId="{CCD444A3-C338-4886-B7F1-4BA2AF46EB64}"/>
          </ac:spMkLst>
        </pc:spChg>
        <pc:spChg chg="add">
          <ac:chgData name="Jahedur Rahman" userId="afb241510bf6e574" providerId="LiveId" clId="{554119EF-A622-4A5D-BE26-9DAB17FC74BF}" dt="2022-10-19T15:23:22.831" v="282" actId="26606"/>
          <ac:spMkLst>
            <pc:docMk/>
            <pc:sldMk cId="2118545444" sldId="259"/>
            <ac:spMk id="103" creationId="{B36F400F-DF28-43BC-8D8E-4929793B392A}"/>
          </ac:spMkLst>
        </pc:spChg>
        <pc:picChg chg="add del mod ord">
          <ac:chgData name="Jahedur Rahman" userId="afb241510bf6e574" providerId="LiveId" clId="{554119EF-A622-4A5D-BE26-9DAB17FC74BF}" dt="2022-10-19T15:18:02.323" v="181" actId="478"/>
          <ac:picMkLst>
            <pc:docMk/>
            <pc:sldMk cId="2118545444" sldId="259"/>
            <ac:picMk id="4" creationId="{77F6646C-2383-A62B-3D83-C5F2397BDD75}"/>
          </ac:picMkLst>
        </pc:picChg>
        <pc:picChg chg="add mod">
          <ac:chgData name="Jahedur Rahman" userId="afb241510bf6e574" providerId="LiveId" clId="{554119EF-A622-4A5D-BE26-9DAB17FC74BF}" dt="2022-10-20T16:13:38.995" v="1850"/>
          <ac:picMkLst>
            <pc:docMk/>
            <pc:sldMk cId="2118545444" sldId="259"/>
            <ac:picMk id="36" creationId="{CB6ACE91-EFE2-6196-745D-A4DEFC2F62D5}"/>
          </ac:picMkLst>
        </pc:picChg>
        <pc:picChg chg="del">
          <ac:chgData name="Jahedur Rahman" userId="afb241510bf6e574" providerId="LiveId" clId="{554119EF-A622-4A5D-BE26-9DAB17FC74BF}" dt="2022-10-18T15:47:26.758" v="46"/>
          <ac:picMkLst>
            <pc:docMk/>
            <pc:sldMk cId="2118545444" sldId="259"/>
            <ac:picMk id="55" creationId="{D0B1E1F8-7B45-2663-193C-72C8EC453AB2}"/>
          </ac:picMkLst>
        </pc:picChg>
        <pc:cxnChg chg="add del">
          <ac:chgData name="Jahedur Rahman" userId="afb241510bf6e574" providerId="LiveId" clId="{554119EF-A622-4A5D-BE26-9DAB17FC74BF}" dt="2022-10-19T15:19:43.283" v="198" actId="26606"/>
          <ac:cxnSpMkLst>
            <pc:docMk/>
            <pc:sldMk cId="2118545444" sldId="259"/>
            <ac:cxnSpMk id="47" creationId="{1F16A8D4-FE87-4604-88B2-394B5D1EB437}"/>
          </ac:cxnSpMkLst>
        </pc:cxnChg>
        <pc:cxnChg chg="add del">
          <ac:chgData name="Jahedur Rahman" userId="afb241510bf6e574" providerId="LiveId" clId="{554119EF-A622-4A5D-BE26-9DAB17FC74BF}" dt="2022-10-19T15:19:47.975" v="202" actId="26606"/>
          <ac:cxnSpMkLst>
            <pc:docMk/>
            <pc:sldMk cId="2118545444" sldId="259"/>
            <ac:cxnSpMk id="59" creationId="{D6206FDC-2777-4D7F-AF9C-73413DA664C9}"/>
          </ac:cxnSpMkLst>
        </pc:cxnChg>
        <pc:cxnChg chg="add del">
          <ac:chgData name="Jahedur Rahman" userId="afb241510bf6e574" providerId="LiveId" clId="{554119EF-A622-4A5D-BE26-9DAB17FC74BF}" dt="2022-10-19T15:22:18.724" v="235" actId="26606"/>
          <ac:cxnSpMkLst>
            <pc:docMk/>
            <pc:sldMk cId="2118545444" sldId="259"/>
            <ac:cxnSpMk id="71" creationId="{1F16A8D4-FE87-4604-88B2-394B5D1EB437}"/>
          </ac:cxnSpMkLst>
        </pc:cxnChg>
        <pc:cxnChg chg="add del">
          <ac:chgData name="Jahedur Rahman" userId="afb241510bf6e574" providerId="LiveId" clId="{554119EF-A622-4A5D-BE26-9DAB17FC74BF}" dt="2022-10-19T15:22:20.201" v="237" actId="26606"/>
          <ac:cxnSpMkLst>
            <pc:docMk/>
            <pc:sldMk cId="2118545444" sldId="259"/>
            <ac:cxnSpMk id="78" creationId="{D6206FDC-2777-4D7F-AF9C-73413DA664C9}"/>
          </ac:cxnSpMkLst>
        </pc:cxnChg>
        <pc:cxnChg chg="add del">
          <ac:chgData name="Jahedur Rahman" userId="afb241510bf6e574" providerId="LiveId" clId="{554119EF-A622-4A5D-BE26-9DAB17FC74BF}" dt="2022-10-19T15:19:55.822" v="216" actId="26606"/>
          <ac:cxnSpMkLst>
            <pc:docMk/>
            <pc:sldMk cId="2118545444" sldId="259"/>
            <ac:cxnSpMk id="84" creationId="{D6206FDC-2777-4D7F-AF9C-73413DA664C9}"/>
          </ac:cxnSpMkLst>
        </pc:cxnChg>
      </pc:sldChg>
      <pc:sldChg chg="addSp delSp modSp mod modTransition modAnim modNotesTx">
        <pc:chgData name="Jahedur Rahman" userId="afb241510bf6e574" providerId="LiveId" clId="{554119EF-A622-4A5D-BE26-9DAB17FC74BF}" dt="2022-10-20T16:17:50.760" v="1852" actId="20577"/>
        <pc:sldMkLst>
          <pc:docMk/>
          <pc:sldMk cId="4129760111" sldId="261"/>
        </pc:sldMkLst>
        <pc:spChg chg="mod">
          <ac:chgData name="Jahedur Rahman" userId="afb241510bf6e574" providerId="LiveId" clId="{554119EF-A622-4A5D-BE26-9DAB17FC74BF}" dt="2022-10-19T15:48:16.060" v="803"/>
          <ac:spMkLst>
            <pc:docMk/>
            <pc:sldMk cId="4129760111" sldId="261"/>
            <ac:spMk id="1061" creationId="{CB489872-012B-73AE-C048-884471E195C6}"/>
          </ac:spMkLst>
        </pc:spChg>
        <pc:picChg chg="add del mod ord">
          <ac:chgData name="Jahedur Rahman" userId="afb241510bf6e574" providerId="LiveId" clId="{554119EF-A622-4A5D-BE26-9DAB17FC74BF}" dt="2022-10-19T15:25:16.885" v="283" actId="478"/>
          <ac:picMkLst>
            <pc:docMk/>
            <pc:sldMk cId="4129760111" sldId="261"/>
            <ac:picMk id="3" creationId="{5A19A056-6CEE-9705-7BD5-2BD77F01CBE7}"/>
          </ac:picMkLst>
        </pc:picChg>
        <pc:picChg chg="add mod">
          <ac:chgData name="Jahedur Rahman" userId="afb241510bf6e574" providerId="LiveId" clId="{554119EF-A622-4A5D-BE26-9DAB17FC74BF}" dt="2022-10-20T16:17:39.421" v="1851"/>
          <ac:picMkLst>
            <pc:docMk/>
            <pc:sldMk cId="4129760111" sldId="261"/>
            <ac:picMk id="8" creationId="{7FD801A3-2F81-1420-FC67-279DE36C514E}"/>
          </ac:picMkLst>
        </pc:picChg>
        <pc:picChg chg="del">
          <ac:chgData name="Jahedur Rahman" userId="afb241510bf6e574" providerId="LiveId" clId="{554119EF-A622-4A5D-BE26-9DAB17FC74BF}" dt="2022-10-18T15:47:26.758" v="46"/>
          <ac:picMkLst>
            <pc:docMk/>
            <pc:sldMk cId="4129760111" sldId="261"/>
            <ac:picMk id="15" creationId="{7E5AA20B-2B03-0A4A-57AA-18C519492529}"/>
          </ac:picMkLst>
        </pc:picChg>
        <pc:picChg chg="del">
          <ac:chgData name="Jahedur Rahman" userId="afb241510bf6e574" providerId="LiveId" clId="{554119EF-A622-4A5D-BE26-9DAB17FC74BF}" dt="2022-10-19T15:43:27.179" v="619" actId="478"/>
          <ac:picMkLst>
            <pc:docMk/>
            <pc:sldMk cId="4129760111" sldId="261"/>
            <ac:picMk id="1032" creationId="{3C6CE589-02B3-E719-9114-9A7AE0C64F71}"/>
          </ac:picMkLst>
        </pc:picChg>
        <pc:picChg chg="add mod">
          <ac:chgData name="Jahedur Rahman" userId="afb241510bf6e574" providerId="LiveId" clId="{554119EF-A622-4A5D-BE26-9DAB17FC74BF}" dt="2022-10-19T15:43:34.916" v="620" actId="1076"/>
          <ac:picMkLst>
            <pc:docMk/>
            <pc:sldMk cId="4129760111" sldId="261"/>
            <ac:picMk id="3074" creationId="{A8D4F4BB-29A8-2704-A95F-FD7B0866187F}"/>
          </ac:picMkLst>
        </pc:picChg>
      </pc:sldChg>
      <pc:sldChg chg="addSp delSp modSp mod modTransition modAnim modNotesTx">
        <pc:chgData name="Jahedur Rahman" userId="afb241510bf6e574" providerId="LiveId" clId="{554119EF-A622-4A5D-BE26-9DAB17FC74BF}" dt="2022-10-20T16:19:27.419" v="1853"/>
        <pc:sldMkLst>
          <pc:docMk/>
          <pc:sldMk cId="788484727" sldId="262"/>
        </pc:sldMkLst>
        <pc:spChg chg="mod">
          <ac:chgData name="Jahedur Rahman" userId="afb241510bf6e574" providerId="LiveId" clId="{554119EF-A622-4A5D-BE26-9DAB17FC74BF}" dt="2022-10-19T15:31:39.033" v="318" actId="20577"/>
          <ac:spMkLst>
            <pc:docMk/>
            <pc:sldMk cId="788484727" sldId="262"/>
            <ac:spMk id="3" creationId="{BDD874B2-6DD4-1E1F-CF4C-F09B85B3D52F}"/>
          </ac:spMkLst>
        </pc:spChg>
        <pc:picChg chg="add del mod ord">
          <ac:chgData name="Jahedur Rahman" userId="afb241510bf6e574" providerId="LiveId" clId="{554119EF-A622-4A5D-BE26-9DAB17FC74BF}" dt="2022-10-19T15:26:20.432" v="284" actId="478"/>
          <ac:picMkLst>
            <pc:docMk/>
            <pc:sldMk cId="788484727" sldId="262"/>
            <ac:picMk id="4" creationId="{129D601C-F20E-2A77-7A9A-9C1C243DF270}"/>
          </ac:picMkLst>
        </pc:picChg>
        <pc:picChg chg="add mod">
          <ac:chgData name="Jahedur Rahman" userId="afb241510bf6e574" providerId="LiveId" clId="{554119EF-A622-4A5D-BE26-9DAB17FC74BF}" dt="2022-10-20T16:19:27.419" v="1853"/>
          <ac:picMkLst>
            <pc:docMk/>
            <pc:sldMk cId="788484727" sldId="262"/>
            <ac:picMk id="10" creationId="{32E678DA-6C23-5679-0B62-B83C610D2F8E}"/>
          </ac:picMkLst>
        </pc:picChg>
        <pc:picChg chg="del">
          <ac:chgData name="Jahedur Rahman" userId="afb241510bf6e574" providerId="LiveId" clId="{554119EF-A622-4A5D-BE26-9DAB17FC74BF}" dt="2022-10-18T15:47:26.758" v="46"/>
          <ac:picMkLst>
            <pc:docMk/>
            <pc:sldMk cId="788484727" sldId="262"/>
            <ac:picMk id="42" creationId="{A7E6A468-518F-0CFB-0AC2-BD581A9E72FA}"/>
          </ac:picMkLst>
        </pc:picChg>
        <pc:picChg chg="add del mod">
          <ac:chgData name="Jahedur Rahman" userId="afb241510bf6e574" providerId="LiveId" clId="{554119EF-A622-4A5D-BE26-9DAB17FC74BF}" dt="2022-10-19T15:30:03.946" v="299"/>
          <ac:picMkLst>
            <pc:docMk/>
            <pc:sldMk cId="788484727" sldId="262"/>
            <ac:picMk id="1026" creationId="{979E17EE-B5F9-577F-2F78-F600F284C485}"/>
          </ac:picMkLst>
        </pc:picChg>
        <pc:picChg chg="add mod">
          <ac:chgData name="Jahedur Rahman" userId="afb241510bf6e574" providerId="LiveId" clId="{554119EF-A622-4A5D-BE26-9DAB17FC74BF}" dt="2022-10-19T15:30:42.590" v="304" actId="1076"/>
          <ac:picMkLst>
            <pc:docMk/>
            <pc:sldMk cId="788484727" sldId="262"/>
            <ac:picMk id="1028" creationId="{64B1F604-A18A-C1A8-62D4-0AF54E58A1BA}"/>
          </ac:picMkLst>
        </pc:picChg>
        <pc:picChg chg="add mod">
          <ac:chgData name="Jahedur Rahman" userId="afb241510bf6e574" providerId="LiveId" clId="{554119EF-A622-4A5D-BE26-9DAB17FC74BF}" dt="2022-10-19T15:31:17.183" v="308" actId="1076"/>
          <ac:picMkLst>
            <pc:docMk/>
            <pc:sldMk cId="788484727" sldId="262"/>
            <ac:picMk id="1030" creationId="{7736BA7B-F48D-53C8-46AF-B2507755DC7C}"/>
          </ac:picMkLst>
        </pc:picChg>
        <pc:picChg chg="add del">
          <ac:chgData name="Jahedur Rahman" userId="afb241510bf6e574" providerId="LiveId" clId="{554119EF-A622-4A5D-BE26-9DAB17FC74BF}" dt="2022-10-19T15:30:32.760" v="303" actId="478"/>
          <ac:picMkLst>
            <pc:docMk/>
            <pc:sldMk cId="788484727" sldId="262"/>
            <ac:picMk id="2050" creationId="{DE9FEEDB-FEA8-5501-34D8-3AFC284D394A}"/>
          </ac:picMkLst>
        </pc:picChg>
        <pc:picChg chg="del">
          <ac:chgData name="Jahedur Rahman" userId="afb241510bf6e574" providerId="LiveId" clId="{554119EF-A622-4A5D-BE26-9DAB17FC74BF}" dt="2022-10-19T15:31:05.939" v="307" actId="478"/>
          <ac:picMkLst>
            <pc:docMk/>
            <pc:sldMk cId="788484727" sldId="262"/>
            <ac:picMk id="2052" creationId="{B2FC7AF4-3606-4C4C-3BD0-2049BB808E88}"/>
          </ac:picMkLst>
        </pc:picChg>
      </pc:sldChg>
      <pc:sldChg chg="addSp delSp modSp mod modTransition modAnim modNotesTx">
        <pc:chgData name="Jahedur Rahman" userId="afb241510bf6e574" providerId="LiveId" clId="{554119EF-A622-4A5D-BE26-9DAB17FC74BF}" dt="2022-10-20T16:20:36.905" v="1857"/>
        <pc:sldMkLst>
          <pc:docMk/>
          <pc:sldMk cId="1966527628" sldId="263"/>
        </pc:sldMkLst>
        <pc:spChg chg="mod">
          <ac:chgData name="Jahedur Rahman" userId="afb241510bf6e574" providerId="LiveId" clId="{554119EF-A622-4A5D-BE26-9DAB17FC74BF}" dt="2022-10-19T15:32:57.325" v="339" actId="20577"/>
          <ac:spMkLst>
            <pc:docMk/>
            <pc:sldMk cId="1966527628" sldId="263"/>
            <ac:spMk id="3" creationId="{3444E6A4-D89A-4358-853F-55E5FD7CD1D2}"/>
          </ac:spMkLst>
        </pc:spChg>
        <pc:picChg chg="add del mod ord">
          <ac:chgData name="Jahedur Rahman" userId="afb241510bf6e574" providerId="LiveId" clId="{554119EF-A622-4A5D-BE26-9DAB17FC74BF}" dt="2022-10-19T15:26:42.888" v="285" actId="478"/>
          <ac:picMkLst>
            <pc:docMk/>
            <pc:sldMk cId="1966527628" sldId="263"/>
            <ac:picMk id="4" creationId="{2426A446-D409-A2B8-ABDF-AE981C59C317}"/>
          </ac:picMkLst>
        </pc:picChg>
        <pc:picChg chg="add del mod">
          <ac:chgData name="Jahedur Rahman" userId="afb241510bf6e574" providerId="LiveId" clId="{554119EF-A622-4A5D-BE26-9DAB17FC74BF}" dt="2022-10-20T16:20:04.860" v="1856"/>
          <ac:picMkLst>
            <pc:docMk/>
            <pc:sldMk cId="1966527628" sldId="263"/>
            <ac:picMk id="8" creationId="{56AC715E-F025-AE17-1BAB-7F445FB92FF1}"/>
          </ac:picMkLst>
        </pc:picChg>
        <pc:picChg chg="add del mod">
          <ac:chgData name="Jahedur Rahman" userId="afb241510bf6e574" providerId="LiveId" clId="{554119EF-A622-4A5D-BE26-9DAB17FC74BF}" dt="2022-10-20T16:20:36.905" v="1857"/>
          <ac:picMkLst>
            <pc:docMk/>
            <pc:sldMk cId="1966527628" sldId="263"/>
            <ac:picMk id="10" creationId="{10C94F0C-6AB6-5F45-C54C-4E1A8EBF38F9}"/>
          </ac:picMkLst>
        </pc:picChg>
        <pc:picChg chg="add mod">
          <ac:chgData name="Jahedur Rahman" userId="afb241510bf6e574" providerId="LiveId" clId="{554119EF-A622-4A5D-BE26-9DAB17FC74BF}" dt="2022-10-20T16:20:36.905" v="1857"/>
          <ac:picMkLst>
            <pc:docMk/>
            <pc:sldMk cId="1966527628" sldId="263"/>
            <ac:picMk id="11" creationId="{E4FA9CDE-D67A-64C7-4814-F8F5A54E7A8C}"/>
          </ac:picMkLst>
        </pc:picChg>
        <pc:picChg chg="del">
          <ac:chgData name="Jahedur Rahman" userId="afb241510bf6e574" providerId="LiveId" clId="{554119EF-A622-4A5D-BE26-9DAB17FC74BF}" dt="2022-10-18T15:47:26.758" v="46"/>
          <ac:picMkLst>
            <pc:docMk/>
            <pc:sldMk cId="1966527628" sldId="263"/>
            <ac:picMk id="20" creationId="{DF8CE601-DD48-1887-16CF-9758733777BD}"/>
          </ac:picMkLst>
        </pc:picChg>
        <pc:picChg chg="add mod">
          <ac:chgData name="Jahedur Rahman" userId="afb241510bf6e574" providerId="LiveId" clId="{554119EF-A622-4A5D-BE26-9DAB17FC74BF}" dt="2022-10-19T15:32:32.025" v="328" actId="1076"/>
          <ac:picMkLst>
            <pc:docMk/>
            <pc:sldMk cId="1966527628" sldId="263"/>
            <ac:picMk id="2050" creationId="{D6DBE232-1706-E061-2E1D-F2FBBED9140F}"/>
          </ac:picMkLst>
        </pc:picChg>
        <pc:picChg chg="del">
          <ac:chgData name="Jahedur Rahman" userId="afb241510bf6e574" providerId="LiveId" clId="{554119EF-A622-4A5D-BE26-9DAB17FC74BF}" dt="2022-10-19T15:32:26.138" v="327" actId="478"/>
          <ac:picMkLst>
            <pc:docMk/>
            <pc:sldMk cId="1966527628" sldId="263"/>
            <ac:picMk id="3074" creationId="{2CB91003-DCC4-285B-28FA-B61A619F841D}"/>
          </ac:picMkLst>
        </pc:picChg>
      </pc:sldChg>
      <pc:sldChg chg="addSp delSp modSp mod modTransition modAnim setClrOvrMap delDesignElem modNotesTx">
        <pc:chgData name="Jahedur Rahman" userId="afb241510bf6e574" providerId="LiveId" clId="{554119EF-A622-4A5D-BE26-9DAB17FC74BF}" dt="2022-10-20T16:23:38.568" v="1865"/>
        <pc:sldMkLst>
          <pc:docMk/>
          <pc:sldMk cId="3545599546" sldId="264"/>
        </pc:sldMkLst>
        <pc:spChg chg="mod">
          <ac:chgData name="Jahedur Rahman" userId="afb241510bf6e574" providerId="LiveId" clId="{554119EF-A622-4A5D-BE26-9DAB17FC74BF}" dt="2022-10-19T15:37:42.969" v="607" actId="26606"/>
          <ac:spMkLst>
            <pc:docMk/>
            <pc:sldMk cId="3545599546" sldId="264"/>
            <ac:spMk id="2" creationId="{98C44CA5-D0A4-A9F6-8B73-796C0729D3E4}"/>
          </ac:spMkLst>
        </pc:spChg>
        <pc:spChg chg="mod ord">
          <ac:chgData name="Jahedur Rahman" userId="afb241510bf6e574" providerId="LiveId" clId="{554119EF-A622-4A5D-BE26-9DAB17FC74BF}" dt="2022-10-19T21:14:55.851" v="1769" actId="20577"/>
          <ac:spMkLst>
            <pc:docMk/>
            <pc:sldMk cId="3545599546" sldId="264"/>
            <ac:spMk id="3" creationId="{A770F647-17E2-2700-B3A1-681C966BE3C0}"/>
          </ac:spMkLst>
        </pc:spChg>
        <pc:spChg chg="add del mod">
          <ac:chgData name="Jahedur Rahman" userId="afb241510bf6e574" providerId="LiveId" clId="{554119EF-A622-4A5D-BE26-9DAB17FC74BF}" dt="2022-10-19T15:36:39.026" v="583"/>
          <ac:spMkLst>
            <pc:docMk/>
            <pc:sldMk cId="3545599546" sldId="264"/>
            <ac:spMk id="5" creationId="{27817207-4645-80A7-AA1E-37E1988197AC}"/>
          </ac:spMkLst>
        </pc:spChg>
        <pc:spChg chg="add del mod">
          <ac:chgData name="Jahedur Rahman" userId="afb241510bf6e574" providerId="LiveId" clId="{554119EF-A622-4A5D-BE26-9DAB17FC74BF}" dt="2022-10-19T15:36:39.026" v="583"/>
          <ac:spMkLst>
            <pc:docMk/>
            <pc:sldMk cId="3545599546" sldId="264"/>
            <ac:spMk id="6" creationId="{95C9009B-3F7A-A0C7-D8A8-B39937BC5FB6}"/>
          </ac:spMkLst>
        </pc:spChg>
        <pc:spChg chg="add del">
          <ac:chgData name="Jahedur Rahman" userId="afb241510bf6e574" providerId="LiveId" clId="{554119EF-A622-4A5D-BE26-9DAB17FC74BF}" dt="2022-10-19T15:37:12.582" v="586" actId="26606"/>
          <ac:spMkLst>
            <pc:docMk/>
            <pc:sldMk cId="3545599546" sldId="264"/>
            <ac:spMk id="10" creationId="{9AA72BD9-2C5A-4EDC-931F-5AA08EACA0F3}"/>
          </ac:spMkLst>
        </pc:spChg>
        <pc:spChg chg="add del">
          <ac:chgData name="Jahedur Rahman" userId="afb241510bf6e574" providerId="LiveId" clId="{554119EF-A622-4A5D-BE26-9DAB17FC74BF}" dt="2022-10-19T15:37:12.582" v="586" actId="26606"/>
          <ac:spMkLst>
            <pc:docMk/>
            <pc:sldMk cId="3545599546" sldId="264"/>
            <ac:spMk id="13" creationId="{DD3981AC-7B61-4947-BCF3-F7AA7FA385B9}"/>
          </ac:spMkLst>
        </pc:spChg>
        <pc:spChg chg="add del">
          <ac:chgData name="Jahedur Rahman" userId="afb241510bf6e574" providerId="LiveId" clId="{554119EF-A622-4A5D-BE26-9DAB17FC74BF}" dt="2022-10-19T15:37:12.582" v="586" actId="26606"/>
          <ac:spMkLst>
            <pc:docMk/>
            <pc:sldMk cId="3545599546" sldId="264"/>
            <ac:spMk id="16" creationId="{55D4142C-5077-457F-A6AD-3FECFDB39685}"/>
          </ac:spMkLst>
        </pc:spChg>
        <pc:spChg chg="add del">
          <ac:chgData name="Jahedur Rahman" userId="afb241510bf6e574" providerId="LiveId" clId="{554119EF-A622-4A5D-BE26-9DAB17FC74BF}" dt="2022-10-19T15:37:12.582" v="586" actId="26606"/>
          <ac:spMkLst>
            <pc:docMk/>
            <pc:sldMk cId="3545599546" sldId="264"/>
            <ac:spMk id="19" creationId="{7A5F0580-5EE9-419F-96EE-B6529EF6E7D0}"/>
          </ac:spMkLst>
        </pc:spChg>
        <pc:spChg chg="add del">
          <ac:chgData name="Jahedur Rahman" userId="afb241510bf6e574" providerId="LiveId" clId="{554119EF-A622-4A5D-BE26-9DAB17FC74BF}" dt="2022-10-19T15:37:13.289" v="588" actId="26606"/>
          <ac:spMkLst>
            <pc:docMk/>
            <pc:sldMk cId="3545599546" sldId="264"/>
            <ac:spMk id="22" creationId="{8FC9BE17-9A7B-462D-AE50-3D8777387304}"/>
          </ac:spMkLst>
        </pc:spChg>
        <pc:spChg chg="add del">
          <ac:chgData name="Jahedur Rahman" userId="afb241510bf6e574" providerId="LiveId" clId="{554119EF-A622-4A5D-BE26-9DAB17FC74BF}" dt="2022-10-19T15:37:13.289" v="588" actId="26606"/>
          <ac:spMkLst>
            <pc:docMk/>
            <pc:sldMk cId="3545599546" sldId="264"/>
            <ac:spMk id="23" creationId="{3EBE8569-6AEC-4B8C-8D53-2DE337CDBA65}"/>
          </ac:spMkLst>
        </pc:spChg>
        <pc:spChg chg="add del">
          <ac:chgData name="Jahedur Rahman" userId="afb241510bf6e574" providerId="LiveId" clId="{554119EF-A622-4A5D-BE26-9DAB17FC74BF}" dt="2022-10-19T15:37:13.289" v="588" actId="26606"/>
          <ac:spMkLst>
            <pc:docMk/>
            <pc:sldMk cId="3545599546" sldId="264"/>
            <ac:spMk id="24" creationId="{55D4142C-5077-457F-A6AD-3FECFDB39685}"/>
          </ac:spMkLst>
        </pc:spChg>
        <pc:spChg chg="add del">
          <ac:chgData name="Jahedur Rahman" userId="afb241510bf6e574" providerId="LiveId" clId="{554119EF-A622-4A5D-BE26-9DAB17FC74BF}" dt="2022-10-19T15:37:13.289" v="588" actId="26606"/>
          <ac:spMkLst>
            <pc:docMk/>
            <pc:sldMk cId="3545599546" sldId="264"/>
            <ac:spMk id="25" creationId="{7A5F0580-5EE9-419F-96EE-B6529EF6E7D0}"/>
          </ac:spMkLst>
        </pc:spChg>
        <pc:spChg chg="add del">
          <ac:chgData name="Jahedur Rahman" userId="afb241510bf6e574" providerId="LiveId" clId="{554119EF-A622-4A5D-BE26-9DAB17FC74BF}" dt="2022-10-19T15:37:18.291" v="590" actId="26606"/>
          <ac:spMkLst>
            <pc:docMk/>
            <pc:sldMk cId="3545599546" sldId="264"/>
            <ac:spMk id="27" creationId="{9AA72BD9-2C5A-4EDC-931F-5AA08EACA0F3}"/>
          </ac:spMkLst>
        </pc:spChg>
        <pc:spChg chg="add del">
          <ac:chgData name="Jahedur Rahman" userId="afb241510bf6e574" providerId="LiveId" clId="{554119EF-A622-4A5D-BE26-9DAB17FC74BF}" dt="2022-10-19T15:37:18.291" v="590" actId="26606"/>
          <ac:spMkLst>
            <pc:docMk/>
            <pc:sldMk cId="3545599546" sldId="264"/>
            <ac:spMk id="28" creationId="{DD3981AC-7B61-4947-BCF3-F7AA7FA385B9}"/>
          </ac:spMkLst>
        </pc:spChg>
        <pc:spChg chg="add del">
          <ac:chgData name="Jahedur Rahman" userId="afb241510bf6e574" providerId="LiveId" clId="{554119EF-A622-4A5D-BE26-9DAB17FC74BF}" dt="2022-10-19T15:37:18.291" v="590" actId="26606"/>
          <ac:spMkLst>
            <pc:docMk/>
            <pc:sldMk cId="3545599546" sldId="264"/>
            <ac:spMk id="29" creationId="{55D4142C-5077-457F-A6AD-3FECFDB39685}"/>
          </ac:spMkLst>
        </pc:spChg>
        <pc:spChg chg="add del">
          <ac:chgData name="Jahedur Rahman" userId="afb241510bf6e574" providerId="LiveId" clId="{554119EF-A622-4A5D-BE26-9DAB17FC74BF}" dt="2022-10-19T15:37:18.291" v="590" actId="26606"/>
          <ac:spMkLst>
            <pc:docMk/>
            <pc:sldMk cId="3545599546" sldId="264"/>
            <ac:spMk id="30" creationId="{7A5F0580-5EE9-419F-96EE-B6529EF6E7D0}"/>
          </ac:spMkLst>
        </pc:spChg>
        <pc:spChg chg="add del">
          <ac:chgData name="Jahedur Rahman" userId="afb241510bf6e574" providerId="LiveId" clId="{554119EF-A622-4A5D-BE26-9DAB17FC74BF}" dt="2022-10-19T15:37:19.672" v="592" actId="26606"/>
          <ac:spMkLst>
            <pc:docMk/>
            <pc:sldMk cId="3545599546" sldId="264"/>
            <ac:spMk id="32" creationId="{9228552E-C8B1-4A80-8448-0787CE0FC704}"/>
          </ac:spMkLst>
        </pc:spChg>
        <pc:spChg chg="add del">
          <ac:chgData name="Jahedur Rahman" userId="afb241510bf6e574" providerId="LiveId" clId="{554119EF-A622-4A5D-BE26-9DAB17FC74BF}" dt="2022-10-19T15:37:20.872" v="594" actId="26606"/>
          <ac:spMkLst>
            <pc:docMk/>
            <pc:sldMk cId="3545599546" sldId="264"/>
            <ac:spMk id="34" creationId="{4038CB10-1F5C-4D54-9DF7-12586DE5B007}"/>
          </ac:spMkLst>
        </pc:spChg>
        <pc:spChg chg="add del">
          <ac:chgData name="Jahedur Rahman" userId="afb241510bf6e574" providerId="LiveId" clId="{554119EF-A622-4A5D-BE26-9DAB17FC74BF}" dt="2022-10-19T15:37:20.872" v="594" actId="26606"/>
          <ac:spMkLst>
            <pc:docMk/>
            <pc:sldMk cId="3545599546" sldId="264"/>
            <ac:spMk id="35" creationId="{73ED6512-6858-4552-B699-9A97FE9A4EA2}"/>
          </ac:spMkLst>
        </pc:spChg>
        <pc:spChg chg="add del">
          <ac:chgData name="Jahedur Rahman" userId="afb241510bf6e574" providerId="LiveId" clId="{554119EF-A622-4A5D-BE26-9DAB17FC74BF}" dt="2022-10-19T15:37:21.892" v="596" actId="26606"/>
          <ac:spMkLst>
            <pc:docMk/>
            <pc:sldMk cId="3545599546" sldId="264"/>
            <ac:spMk id="37" creationId="{3CD9DF72-87A3-404E-A828-84CBF11A8303}"/>
          </ac:spMkLst>
        </pc:spChg>
        <pc:spChg chg="add del">
          <ac:chgData name="Jahedur Rahman" userId="afb241510bf6e574" providerId="LiveId" clId="{554119EF-A622-4A5D-BE26-9DAB17FC74BF}" dt="2022-10-19T15:37:28.300" v="600" actId="26606"/>
          <ac:spMkLst>
            <pc:docMk/>
            <pc:sldMk cId="3545599546" sldId="264"/>
            <ac:spMk id="42" creationId="{F13C74B1-5B17-4795-BED0-7140497B445A}"/>
          </ac:spMkLst>
        </pc:spChg>
        <pc:spChg chg="add del">
          <ac:chgData name="Jahedur Rahman" userId="afb241510bf6e574" providerId="LiveId" clId="{554119EF-A622-4A5D-BE26-9DAB17FC74BF}" dt="2022-10-19T15:37:28.300" v="600" actId="26606"/>
          <ac:spMkLst>
            <pc:docMk/>
            <pc:sldMk cId="3545599546" sldId="264"/>
            <ac:spMk id="43" creationId="{D4974D33-8DC5-464E-8C6D-BE58F0669C17}"/>
          </ac:spMkLst>
        </pc:spChg>
        <pc:spChg chg="add del">
          <ac:chgData name="Jahedur Rahman" userId="afb241510bf6e574" providerId="LiveId" clId="{554119EF-A622-4A5D-BE26-9DAB17FC74BF}" dt="2022-10-19T15:37:37.600" v="602" actId="26606"/>
          <ac:spMkLst>
            <pc:docMk/>
            <pc:sldMk cId="3545599546" sldId="264"/>
            <ac:spMk id="45" creationId="{04812C46-200A-4DEB-A05E-3ED6C68C2387}"/>
          </ac:spMkLst>
        </pc:spChg>
        <pc:spChg chg="add del">
          <ac:chgData name="Jahedur Rahman" userId="afb241510bf6e574" providerId="LiveId" clId="{554119EF-A622-4A5D-BE26-9DAB17FC74BF}" dt="2022-10-19T15:37:37.600" v="602" actId="26606"/>
          <ac:spMkLst>
            <pc:docMk/>
            <pc:sldMk cId="3545599546" sldId="264"/>
            <ac:spMk id="46" creationId="{D1EA859B-E555-4109-94F3-6700E046E008}"/>
          </ac:spMkLst>
        </pc:spChg>
        <pc:spChg chg="add del">
          <ac:chgData name="Jahedur Rahman" userId="afb241510bf6e574" providerId="LiveId" clId="{554119EF-A622-4A5D-BE26-9DAB17FC74BF}" dt="2022-10-19T15:37:40.588" v="604" actId="26606"/>
          <ac:spMkLst>
            <pc:docMk/>
            <pc:sldMk cId="3545599546" sldId="264"/>
            <ac:spMk id="48" creationId="{04812C46-200A-4DEB-A05E-3ED6C68C2387}"/>
          </ac:spMkLst>
        </pc:spChg>
        <pc:spChg chg="add del">
          <ac:chgData name="Jahedur Rahman" userId="afb241510bf6e574" providerId="LiveId" clId="{554119EF-A622-4A5D-BE26-9DAB17FC74BF}" dt="2022-10-19T15:37:40.588" v="604" actId="26606"/>
          <ac:spMkLst>
            <pc:docMk/>
            <pc:sldMk cId="3545599546" sldId="264"/>
            <ac:spMk id="49" creationId="{D1EA859B-E555-4109-94F3-6700E046E008}"/>
          </ac:spMkLst>
        </pc:spChg>
        <pc:spChg chg="add del">
          <ac:chgData name="Jahedur Rahman" userId="afb241510bf6e574" providerId="LiveId" clId="{554119EF-A622-4A5D-BE26-9DAB17FC74BF}" dt="2022-10-19T15:37:42.966" v="606" actId="26606"/>
          <ac:spMkLst>
            <pc:docMk/>
            <pc:sldMk cId="3545599546" sldId="264"/>
            <ac:spMk id="51" creationId="{8FC9BE17-9A7B-462D-AE50-3D8777387304}"/>
          </ac:spMkLst>
        </pc:spChg>
        <pc:spChg chg="add del">
          <ac:chgData name="Jahedur Rahman" userId="afb241510bf6e574" providerId="LiveId" clId="{554119EF-A622-4A5D-BE26-9DAB17FC74BF}" dt="2022-10-19T15:37:42.966" v="606" actId="26606"/>
          <ac:spMkLst>
            <pc:docMk/>
            <pc:sldMk cId="3545599546" sldId="264"/>
            <ac:spMk id="52" creationId="{3EBE8569-6AEC-4B8C-8D53-2DE337CDBA65}"/>
          </ac:spMkLst>
        </pc:spChg>
        <pc:spChg chg="add del">
          <ac:chgData name="Jahedur Rahman" userId="afb241510bf6e574" providerId="LiveId" clId="{554119EF-A622-4A5D-BE26-9DAB17FC74BF}" dt="2022-10-19T15:37:42.966" v="606" actId="26606"/>
          <ac:spMkLst>
            <pc:docMk/>
            <pc:sldMk cId="3545599546" sldId="264"/>
            <ac:spMk id="53" creationId="{55D4142C-5077-457F-A6AD-3FECFDB39685}"/>
          </ac:spMkLst>
        </pc:spChg>
        <pc:spChg chg="add del">
          <ac:chgData name="Jahedur Rahman" userId="afb241510bf6e574" providerId="LiveId" clId="{554119EF-A622-4A5D-BE26-9DAB17FC74BF}" dt="2022-10-19T15:37:42.966" v="606" actId="26606"/>
          <ac:spMkLst>
            <pc:docMk/>
            <pc:sldMk cId="3545599546" sldId="264"/>
            <ac:spMk id="54" creationId="{7A5F0580-5EE9-419F-96EE-B6529EF6E7D0}"/>
          </ac:spMkLst>
        </pc:spChg>
        <pc:spChg chg="add">
          <ac:chgData name="Jahedur Rahman" userId="afb241510bf6e574" providerId="LiveId" clId="{554119EF-A622-4A5D-BE26-9DAB17FC74BF}" dt="2022-10-19T15:37:42.969" v="607" actId="26606"/>
          <ac:spMkLst>
            <pc:docMk/>
            <pc:sldMk cId="3545599546" sldId="264"/>
            <ac:spMk id="56" creationId="{04812C46-200A-4DEB-A05E-3ED6C68C2387}"/>
          </ac:spMkLst>
        </pc:spChg>
        <pc:spChg chg="add">
          <ac:chgData name="Jahedur Rahman" userId="afb241510bf6e574" providerId="LiveId" clId="{554119EF-A622-4A5D-BE26-9DAB17FC74BF}" dt="2022-10-19T15:37:42.969" v="607" actId="26606"/>
          <ac:spMkLst>
            <pc:docMk/>
            <pc:sldMk cId="3545599546" sldId="264"/>
            <ac:spMk id="57" creationId="{D1EA859B-E555-4109-94F3-6700E046E008}"/>
          </ac:spMkLst>
        </pc:spChg>
        <pc:spChg chg="del">
          <ac:chgData name="Jahedur Rahman" userId="afb241510bf6e574" providerId="LiveId" clId="{554119EF-A622-4A5D-BE26-9DAB17FC74BF}" dt="2022-10-19T15:36:39.026" v="583"/>
          <ac:spMkLst>
            <pc:docMk/>
            <pc:sldMk cId="3545599546" sldId="264"/>
            <ac:spMk id="5148" creationId="{86C7B4A1-154A-4DF0-AC46-F88D75A2E0FD}"/>
          </ac:spMkLst>
        </pc:spChg>
        <pc:picChg chg="add del mod ord">
          <ac:chgData name="Jahedur Rahman" userId="afb241510bf6e574" providerId="LiveId" clId="{554119EF-A622-4A5D-BE26-9DAB17FC74BF}" dt="2022-10-19T15:33:28.123" v="346" actId="478"/>
          <ac:picMkLst>
            <pc:docMk/>
            <pc:sldMk cId="3545599546" sldId="264"/>
            <ac:picMk id="4" creationId="{75A284C9-7095-310C-947E-90EC7F76F125}"/>
          </ac:picMkLst>
        </pc:picChg>
        <pc:picChg chg="add mod ord">
          <ac:chgData name="Jahedur Rahman" userId="afb241510bf6e574" providerId="LiveId" clId="{554119EF-A622-4A5D-BE26-9DAB17FC74BF}" dt="2022-10-19T15:37:42.969" v="607" actId="26606"/>
          <ac:picMkLst>
            <pc:docMk/>
            <pc:sldMk cId="3545599546" sldId="264"/>
            <ac:picMk id="7" creationId="{062BFC6C-1657-D3F5-68C4-B536AC464391}"/>
          </ac:picMkLst>
        </pc:picChg>
        <pc:picChg chg="add del mod">
          <ac:chgData name="Jahedur Rahman" userId="afb241510bf6e574" providerId="LiveId" clId="{554119EF-A622-4A5D-BE26-9DAB17FC74BF}" dt="2022-10-20T16:22:39.853" v="1860"/>
          <ac:picMkLst>
            <pc:docMk/>
            <pc:sldMk cId="3545599546" sldId="264"/>
            <ac:picMk id="14" creationId="{16E1D872-CB1D-6B23-8DFC-95D9DE5EB4B7}"/>
          </ac:picMkLst>
        </pc:picChg>
        <pc:picChg chg="add del mod">
          <ac:chgData name="Jahedur Rahman" userId="afb241510bf6e574" providerId="LiveId" clId="{554119EF-A622-4A5D-BE26-9DAB17FC74BF}" dt="2022-10-20T16:22:52.017" v="1861"/>
          <ac:picMkLst>
            <pc:docMk/>
            <pc:sldMk cId="3545599546" sldId="264"/>
            <ac:picMk id="17" creationId="{4FE1043F-B205-3565-9791-06F576126161}"/>
          </ac:picMkLst>
        </pc:picChg>
        <pc:picChg chg="add del mod">
          <ac:chgData name="Jahedur Rahman" userId="afb241510bf6e574" providerId="LiveId" clId="{554119EF-A622-4A5D-BE26-9DAB17FC74BF}" dt="2022-10-20T16:23:01.400" v="1864"/>
          <ac:picMkLst>
            <pc:docMk/>
            <pc:sldMk cId="3545599546" sldId="264"/>
            <ac:picMk id="18" creationId="{4488D1FF-D5AC-2FD6-C6F6-AC60C7C89319}"/>
          </ac:picMkLst>
        </pc:picChg>
        <pc:picChg chg="del">
          <ac:chgData name="Jahedur Rahman" userId="afb241510bf6e574" providerId="LiveId" clId="{554119EF-A622-4A5D-BE26-9DAB17FC74BF}" dt="2022-10-18T15:47:26.758" v="46"/>
          <ac:picMkLst>
            <pc:docMk/>
            <pc:sldMk cId="3545599546" sldId="264"/>
            <ac:picMk id="21" creationId="{EC0B501D-8F86-8C93-6308-D3D942E23106}"/>
          </ac:picMkLst>
        </pc:picChg>
        <pc:picChg chg="add del mod ord">
          <ac:chgData name="Jahedur Rahman" userId="afb241510bf6e574" providerId="LiveId" clId="{554119EF-A622-4A5D-BE26-9DAB17FC74BF}" dt="2022-10-20T16:23:38.568" v="1865"/>
          <ac:picMkLst>
            <pc:docMk/>
            <pc:sldMk cId="3545599546" sldId="264"/>
            <ac:picMk id="31" creationId="{F8A60536-D329-3E43-25AD-19261350338C}"/>
          </ac:picMkLst>
        </pc:picChg>
        <pc:picChg chg="add mod">
          <ac:chgData name="Jahedur Rahman" userId="afb241510bf6e574" providerId="LiveId" clId="{554119EF-A622-4A5D-BE26-9DAB17FC74BF}" dt="2022-10-20T16:23:38.568" v="1865"/>
          <ac:picMkLst>
            <pc:docMk/>
            <pc:sldMk cId="3545599546" sldId="264"/>
            <ac:picMk id="33" creationId="{4FBC4214-B794-6724-3108-3B01BBB1630B}"/>
          </ac:picMkLst>
        </pc:picChg>
        <pc:picChg chg="del">
          <ac:chgData name="Jahedur Rahman" userId="afb241510bf6e574" providerId="LiveId" clId="{554119EF-A622-4A5D-BE26-9DAB17FC74BF}" dt="2022-10-19T15:36:32.398" v="581" actId="478"/>
          <ac:picMkLst>
            <pc:docMk/>
            <pc:sldMk cId="3545599546" sldId="264"/>
            <ac:picMk id="5122" creationId="{A36B9C5A-ABDC-0E3E-287B-E936F91E0171}"/>
          </ac:picMkLst>
        </pc:picChg>
        <pc:cxnChg chg="add del">
          <ac:chgData name="Jahedur Rahman" userId="afb241510bf6e574" providerId="LiveId" clId="{554119EF-A622-4A5D-BE26-9DAB17FC74BF}" dt="2022-10-19T15:37:21.892" v="596" actId="26606"/>
          <ac:cxnSpMkLst>
            <pc:docMk/>
            <pc:sldMk cId="3545599546" sldId="264"/>
            <ac:cxnSpMk id="38" creationId="{20E3A342-4D61-4E3F-AF90-1AB42AEB96CC}"/>
          </ac:cxnSpMkLst>
        </pc:cxnChg>
        <pc:cxnChg chg="add del">
          <ac:chgData name="Jahedur Rahman" userId="afb241510bf6e574" providerId="LiveId" clId="{554119EF-A622-4A5D-BE26-9DAB17FC74BF}" dt="2022-10-19T15:37:24.353" v="598" actId="26606"/>
          <ac:cxnSpMkLst>
            <pc:docMk/>
            <pc:sldMk cId="3545599546" sldId="264"/>
            <ac:cxnSpMk id="40" creationId="{A7F400EE-A8A5-48AF-B4D6-291B52C6F0B0}"/>
          </ac:cxnSpMkLst>
        </pc:cxn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61E966-6A1C-404F-8890-C8C9F8066066}" type="datetimeFigureOut">
              <a:rPr lang="en-US" smtClean="0"/>
              <a:t>10/19/2022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4F1F5D-FFC8-4EF8-8053-B9738491E77A}" type="slidenum">
              <a:rPr lang="en-US" smtClean="0"/>
              <a:t>‹#›</a:t>
            </a:fld>
            <a:endParaRPr lang="en-US"/>
          </a:p>
        </p:txBody>
      </p:sp>
    </p:spTree>
    <p:extLst>
      <p:ext uri="{BB962C8B-B14F-4D97-AF65-F5344CB8AC3E}">
        <p14:creationId xmlns:p14="http://schemas.microsoft.com/office/powerpoint/2010/main" val="25271788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a:t>
            </a:r>
          </a:p>
          <a:p>
            <a:r>
              <a:rPr lang="en-US" dirty="0"/>
              <a:t>My name is Jahedur Rahman, and I am here to talk to you about a project I worked on called </a:t>
            </a:r>
            <a:r>
              <a:rPr lang="en-US" sz="1200" dirty="0"/>
              <a:t>Brain Stroke Prediction</a:t>
            </a:r>
            <a:r>
              <a:rPr lang="en-US" dirty="0"/>
              <a:t>.</a:t>
            </a:r>
          </a:p>
        </p:txBody>
      </p:sp>
      <p:sp>
        <p:nvSpPr>
          <p:cNvPr id="4" name="Slide Number Placeholder 3"/>
          <p:cNvSpPr>
            <a:spLocks noGrp="1"/>
          </p:cNvSpPr>
          <p:nvPr>
            <p:ph type="sldNum" sz="quarter" idx="5"/>
          </p:nvPr>
        </p:nvSpPr>
        <p:spPr/>
        <p:txBody>
          <a:bodyPr/>
          <a:lstStyle/>
          <a:p>
            <a:fld id="{074F1F5D-FFC8-4EF8-8053-B9738491E77A}" type="slidenum">
              <a:rPr lang="en-US" smtClean="0"/>
              <a:t>1</a:t>
            </a:fld>
            <a:endParaRPr lang="en-US"/>
          </a:p>
        </p:txBody>
      </p:sp>
    </p:spTree>
    <p:extLst>
      <p:ext uri="{BB962C8B-B14F-4D97-AF65-F5344CB8AC3E}">
        <p14:creationId xmlns:p14="http://schemas.microsoft.com/office/powerpoint/2010/main" val="1160513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some background and history about this project. </a:t>
            </a:r>
          </a:p>
          <a:p>
            <a:r>
              <a:rPr lang="en-US" dirty="0"/>
              <a:t>Many of us have heard of the medical condition called the Brain Stroke.</a:t>
            </a:r>
          </a:p>
          <a:p>
            <a:r>
              <a:rPr lang="en-US" dirty="0"/>
              <a:t>Some of us may know a family member or friend that have suffered from this condition.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A brain stroke is a medical condition where there is a lack of blood flow to the brain which can cause cell death.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Times New Roman" panose="02020603050405020304" pitchFamily="18" charset="0"/>
              </a:rPr>
              <a:t>There are two main types of stroke.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Times New Roman" panose="02020603050405020304" pitchFamily="18" charset="0"/>
              </a:rPr>
              <a:t>One is called an ischemic stroke.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Times New Roman" panose="02020603050405020304" pitchFamily="18" charset="0"/>
              </a:rPr>
              <a:t>This is caused when there is a lack of blood flow and can be due to a blocked blood vessel.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Times New Roman" panose="02020603050405020304" pitchFamily="18" charset="0"/>
              </a:rPr>
              <a:t>Another stroke is called a hemorrhagic stroke.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Times New Roman" panose="02020603050405020304" pitchFamily="18" charset="0"/>
              </a:rPr>
              <a:t>This is caused when there is bleeding and can be due to a ruptured blood vessel.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Times New Roman" panose="02020603050405020304" pitchFamily="18" charset="0"/>
              </a:rPr>
              <a:t>Both types of stroke cause parts of the brain to stop functioning properly.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Times New Roman" panose="02020603050405020304" pitchFamily="18" charset="0"/>
              </a:rPr>
              <a:t>A stroke may exhibit some signs and symptoms which include the inability to move or feel on one side of the body, problems understanding or speaking, dizziness, or loss of vision to one side.</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074F1F5D-FFC8-4EF8-8053-B9738491E77A}" type="slidenum">
              <a:rPr lang="en-US" smtClean="0"/>
              <a:t>2</a:t>
            </a:fld>
            <a:endParaRPr lang="en-US"/>
          </a:p>
        </p:txBody>
      </p:sp>
    </p:spTree>
    <p:extLst>
      <p:ext uri="{BB962C8B-B14F-4D97-AF65-F5344CB8AC3E}">
        <p14:creationId xmlns:p14="http://schemas.microsoft.com/office/powerpoint/2010/main" val="929545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business problem is that medical professionals must be able to predict if a patient will have a brain stroke or not</a:t>
            </a:r>
            <a:r>
              <a:rPr lang="en-US" sz="1200" dirty="0"/>
              <a:t>.</a:t>
            </a:r>
          </a:p>
          <a:p>
            <a:r>
              <a:rPr lang="en-US" dirty="0"/>
              <a:t>Using the signs and symptoms that a person exhibits; they should be able to predict it beforehand..</a:t>
            </a:r>
          </a:p>
          <a:p>
            <a:r>
              <a:rPr lang="en-US" sz="1800" b="0" i="0" u="none" strike="noStrike" dirty="0">
                <a:solidFill>
                  <a:srgbClr val="000000"/>
                </a:solidFill>
                <a:effectLst/>
                <a:latin typeface="Times New Roman" panose="02020603050405020304" pitchFamily="18" charset="0"/>
              </a:rPr>
              <a:t>There are many risk factors that can cause a stroke. </a:t>
            </a:r>
          </a:p>
          <a:p>
            <a:r>
              <a:rPr lang="en-US" sz="1800" b="0" i="0" u="none" strike="noStrike" dirty="0">
                <a:solidFill>
                  <a:srgbClr val="000000"/>
                </a:solidFill>
                <a:effectLst/>
                <a:latin typeface="Times New Roman" panose="02020603050405020304" pitchFamily="18" charset="0"/>
              </a:rPr>
              <a:t>Some of these are high blood pressure, high blood cholesterol, tobacco smoking, obesity, diabetes mellitus, a previous TIA, end-stage kidney disease, and atrial fibrillation.</a:t>
            </a:r>
          </a:p>
          <a:p>
            <a:r>
              <a:rPr lang="en-US" sz="1800" b="0" i="0" u="none" strike="noStrike" dirty="0">
                <a:solidFill>
                  <a:srgbClr val="000000"/>
                </a:solidFill>
                <a:effectLst/>
                <a:latin typeface="Times New Roman" panose="02020603050405020304" pitchFamily="18" charset="0"/>
              </a:rPr>
              <a:t>This model will use some of these risk factors, and other factors, to predict if a stroke will happen to a person or not.</a:t>
            </a:r>
            <a:endParaRPr lang="en-US" dirty="0"/>
          </a:p>
        </p:txBody>
      </p:sp>
      <p:sp>
        <p:nvSpPr>
          <p:cNvPr id="4" name="Slide Number Placeholder 3"/>
          <p:cNvSpPr>
            <a:spLocks noGrp="1"/>
          </p:cNvSpPr>
          <p:nvPr>
            <p:ph type="sldNum" sz="quarter" idx="5"/>
          </p:nvPr>
        </p:nvSpPr>
        <p:spPr/>
        <p:txBody>
          <a:bodyPr/>
          <a:lstStyle/>
          <a:p>
            <a:fld id="{074F1F5D-FFC8-4EF8-8053-B9738491E77A}" type="slidenum">
              <a:rPr lang="en-US" smtClean="0"/>
              <a:t>3</a:t>
            </a:fld>
            <a:endParaRPr lang="en-US"/>
          </a:p>
        </p:txBody>
      </p:sp>
    </p:spTree>
    <p:extLst>
      <p:ext uri="{BB962C8B-B14F-4D97-AF65-F5344CB8AC3E}">
        <p14:creationId xmlns:p14="http://schemas.microsoft.com/office/powerpoint/2010/main" val="960690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I am using is the </a:t>
            </a:r>
            <a:r>
              <a:rPr lang="en-US" sz="1800" b="0" i="0" u="none" strike="noStrike" dirty="0">
                <a:solidFill>
                  <a:srgbClr val="000000"/>
                </a:solidFill>
                <a:effectLst/>
                <a:latin typeface="Times New Roman" panose="02020603050405020304" pitchFamily="18" charset="0"/>
              </a:rPr>
              <a:t>Brain stroke prediction dataset</a:t>
            </a:r>
            <a:r>
              <a:rPr lang="en-US" sz="1200" dirty="0"/>
              <a:t> found on Kaggle.</a:t>
            </a:r>
          </a:p>
          <a:p>
            <a:r>
              <a:rPr lang="en-US" dirty="0"/>
              <a:t>This dataset has 11 columns.</a:t>
            </a:r>
          </a:p>
          <a:p>
            <a:r>
              <a:rPr lang="en-US" dirty="0"/>
              <a:t>During the data preparation process none of the columns were removed since all of them were important variables.</a:t>
            </a:r>
          </a:p>
          <a:p>
            <a:r>
              <a:rPr lang="en-US" dirty="0"/>
              <a:t>Some examples of important features include </a:t>
            </a:r>
            <a:r>
              <a:rPr lang="en-US" sz="1200" dirty="0"/>
              <a:t>hypertension, </a:t>
            </a:r>
            <a:r>
              <a:rPr lang="en-US" sz="1200" dirty="0" err="1"/>
              <a:t>heart_disease</a:t>
            </a:r>
            <a:r>
              <a:rPr lang="en-US" sz="1200" dirty="0"/>
              <a:t>, </a:t>
            </a:r>
            <a:r>
              <a:rPr lang="en-US" sz="1200" dirty="0" err="1"/>
              <a:t>avg_glucose_level</a:t>
            </a:r>
            <a:r>
              <a:rPr lang="en-US" sz="1200" dirty="0"/>
              <a:t>, body mass index, </a:t>
            </a:r>
            <a:r>
              <a:rPr lang="en-US" sz="1200" dirty="0" err="1"/>
              <a:t>smoking_status</a:t>
            </a:r>
            <a:r>
              <a:rPr lang="en-US" sz="1200" dirty="0"/>
              <a:t>, and stroke</a:t>
            </a:r>
            <a:endParaRPr lang="en-US" dirty="0"/>
          </a:p>
          <a:p>
            <a:r>
              <a:rPr lang="en-US" dirty="0"/>
              <a:t>In addition, there were no null values, so no records or rows had to be removed.</a:t>
            </a:r>
          </a:p>
          <a:p>
            <a:r>
              <a:rPr lang="en-US" dirty="0"/>
              <a:t>The target variable in this dataset is the stroke column. </a:t>
            </a:r>
          </a:p>
          <a:p>
            <a:r>
              <a:rPr lang="en-US" sz="1800" b="0" i="0" u="none" strike="noStrike" dirty="0">
                <a:solidFill>
                  <a:srgbClr val="000000"/>
                </a:solidFill>
                <a:effectLst/>
                <a:latin typeface="Times New Roman" panose="02020603050405020304" pitchFamily="18" charset="0"/>
              </a:rPr>
              <a:t>There are two stroke values. </a:t>
            </a:r>
          </a:p>
          <a:p>
            <a:r>
              <a:rPr lang="en-US" sz="1800" b="0" i="0" u="none" strike="noStrike" dirty="0">
                <a:solidFill>
                  <a:srgbClr val="000000"/>
                </a:solidFill>
                <a:effectLst/>
                <a:latin typeface="Times New Roman" panose="02020603050405020304" pitchFamily="18" charset="0"/>
              </a:rPr>
              <a:t>A stroke value of 0 means the patient didn’t have a stroke, </a:t>
            </a:r>
          </a:p>
          <a:p>
            <a:r>
              <a:rPr lang="en-US" sz="1800" b="0" i="0" u="none" strike="noStrike" dirty="0">
                <a:solidFill>
                  <a:srgbClr val="000000"/>
                </a:solidFill>
                <a:effectLst/>
                <a:latin typeface="Times New Roman" panose="02020603050405020304" pitchFamily="18" charset="0"/>
              </a:rPr>
              <a:t>A stroke value of 1 means the patient did have a stroke</a:t>
            </a:r>
          </a:p>
        </p:txBody>
      </p:sp>
      <p:sp>
        <p:nvSpPr>
          <p:cNvPr id="4" name="Slide Number Placeholder 3"/>
          <p:cNvSpPr>
            <a:spLocks noGrp="1"/>
          </p:cNvSpPr>
          <p:nvPr>
            <p:ph type="sldNum" sz="quarter" idx="5"/>
          </p:nvPr>
        </p:nvSpPr>
        <p:spPr/>
        <p:txBody>
          <a:bodyPr/>
          <a:lstStyle/>
          <a:p>
            <a:fld id="{074F1F5D-FFC8-4EF8-8053-B9738491E77A}" type="slidenum">
              <a:rPr lang="en-US" smtClean="0"/>
              <a:t>4</a:t>
            </a:fld>
            <a:endParaRPr lang="en-US"/>
          </a:p>
        </p:txBody>
      </p:sp>
    </p:spTree>
    <p:extLst>
      <p:ext uri="{BB962C8B-B14F-4D97-AF65-F5344CB8AC3E}">
        <p14:creationId xmlns:p14="http://schemas.microsoft.com/office/powerpoint/2010/main" val="4076970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modeling the dataset, </a:t>
            </a:r>
          </a:p>
          <a:p>
            <a:r>
              <a:rPr lang="en-US" dirty="0"/>
              <a:t>I did some analysis to the dataset.</a:t>
            </a:r>
          </a:p>
          <a:p>
            <a:r>
              <a:rPr lang="en-US" dirty="0"/>
              <a:t>I wanted to find if there were any correlations between the variables in the dataset.</a:t>
            </a:r>
          </a:p>
          <a:p>
            <a:r>
              <a:rPr lang="en-US" dirty="0"/>
              <a:t>The heatmap shown on this slide is a visual representation of the correlations between each variable.</a:t>
            </a:r>
          </a:p>
          <a:p>
            <a:r>
              <a:rPr lang="en-US" dirty="0"/>
              <a:t>A square with a red color interprets to a strong positive correlation between the two variables that cross that square.</a:t>
            </a:r>
          </a:p>
          <a:p>
            <a:r>
              <a:rPr lang="en-US" dirty="0"/>
              <a:t>A square with a white or lighter color interprets to a weak or no correlation between the two variables that cross that square.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square with a blue color interprets to a strong negative correlation between the two variables that cross that square.</a:t>
            </a:r>
          </a:p>
          <a:p>
            <a:r>
              <a:rPr lang="en-US" dirty="0"/>
              <a:t>We can see here that there is a strong correlation between </a:t>
            </a:r>
            <a:r>
              <a:rPr lang="en-US" sz="1200" dirty="0" err="1"/>
              <a:t>ever_married_Yes</a:t>
            </a:r>
            <a:r>
              <a:rPr lang="en-US" sz="1200" dirty="0"/>
              <a:t> and age</a:t>
            </a:r>
            <a:r>
              <a:rPr lang="en-US" dirty="0"/>
              <a:t>.</a:t>
            </a:r>
          </a:p>
          <a:p>
            <a:r>
              <a:rPr lang="en-US" sz="1800" b="0" i="0" u="none" strike="noStrike" dirty="0">
                <a:solidFill>
                  <a:srgbClr val="000000"/>
                </a:solidFill>
                <a:effectLst/>
                <a:latin typeface="Times New Roman" panose="02020603050405020304" pitchFamily="18" charset="0"/>
              </a:rPr>
              <a:t>Unfortunately, this doesn’t help us with figuring out if this affects a stroke or not</a:t>
            </a:r>
          </a:p>
          <a:p>
            <a:r>
              <a:rPr lang="en-US" dirty="0"/>
              <a:t>In addition, there is a positive correlation between</a:t>
            </a:r>
          </a:p>
          <a:p>
            <a:pPr lvl="1"/>
            <a:r>
              <a:rPr lang="en-US" sz="1200" dirty="0"/>
              <a:t>stroke and age</a:t>
            </a:r>
          </a:p>
          <a:p>
            <a:pPr lvl="1"/>
            <a:r>
              <a:rPr lang="en-US" sz="1200" dirty="0" err="1"/>
              <a:t>bmi</a:t>
            </a:r>
            <a:r>
              <a:rPr lang="en-US" sz="1200" dirty="0"/>
              <a:t> and age</a:t>
            </a:r>
          </a:p>
          <a:p>
            <a:pPr lvl="1"/>
            <a:r>
              <a:rPr lang="en-US" sz="1200" dirty="0" err="1"/>
              <a:t>ever_married_Yes</a:t>
            </a:r>
            <a:r>
              <a:rPr lang="en-US" sz="1200" dirty="0"/>
              <a:t> and </a:t>
            </a:r>
            <a:r>
              <a:rPr lang="en-US" sz="1200" dirty="0" err="1"/>
              <a:t>bmi</a:t>
            </a:r>
            <a:endParaRPr lang="en-US" sz="1200" dirty="0"/>
          </a:p>
          <a:p>
            <a:r>
              <a:rPr lang="en-US" dirty="0"/>
              <a:t>Additionally, there is a negative correlation between</a:t>
            </a:r>
          </a:p>
          <a:p>
            <a:pPr lvl="1"/>
            <a:r>
              <a:rPr lang="en-US" sz="1200" dirty="0" err="1"/>
              <a:t>work_type_children</a:t>
            </a:r>
            <a:r>
              <a:rPr lang="en-US" sz="1200" dirty="0"/>
              <a:t> and age</a:t>
            </a:r>
          </a:p>
          <a:p>
            <a:pPr lvl="1"/>
            <a:r>
              <a:rPr lang="en-US" sz="1200" dirty="0" err="1"/>
              <a:t>work_type_children</a:t>
            </a:r>
            <a:r>
              <a:rPr lang="en-US" sz="1200" dirty="0"/>
              <a:t> and </a:t>
            </a:r>
            <a:r>
              <a:rPr lang="en-US" sz="1200" dirty="0" err="1"/>
              <a:t>bmi</a:t>
            </a:r>
            <a:endParaRPr lang="en-US" dirty="0"/>
          </a:p>
        </p:txBody>
      </p:sp>
      <p:sp>
        <p:nvSpPr>
          <p:cNvPr id="4" name="Slide Number Placeholder 3"/>
          <p:cNvSpPr>
            <a:spLocks noGrp="1"/>
          </p:cNvSpPr>
          <p:nvPr>
            <p:ph type="sldNum" sz="quarter" idx="5"/>
          </p:nvPr>
        </p:nvSpPr>
        <p:spPr/>
        <p:txBody>
          <a:bodyPr/>
          <a:lstStyle/>
          <a:p>
            <a:fld id="{074F1F5D-FFC8-4EF8-8053-B9738491E77A}" type="slidenum">
              <a:rPr lang="en-US" smtClean="0"/>
              <a:t>5</a:t>
            </a:fld>
            <a:endParaRPr lang="en-US"/>
          </a:p>
        </p:txBody>
      </p:sp>
    </p:spTree>
    <p:extLst>
      <p:ext uri="{BB962C8B-B14F-4D97-AF65-F5344CB8AC3E}">
        <p14:creationId xmlns:p14="http://schemas.microsoft.com/office/powerpoint/2010/main" val="33992181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time to talk about modeling the data.</a:t>
            </a:r>
          </a:p>
          <a:p>
            <a:r>
              <a:rPr lang="en-US" dirty="0"/>
              <a:t>I built and tested three different types of modeling algorithms</a:t>
            </a:r>
          </a:p>
          <a:p>
            <a:r>
              <a:rPr lang="en-US" dirty="0"/>
              <a:t>The first modeling algorithm I built was a logistic regression model.</a:t>
            </a:r>
          </a:p>
          <a:p>
            <a:r>
              <a:rPr lang="en-US" dirty="0"/>
              <a:t>The results of the model produced an 85% accuracy score.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addition, the heatmap shows that the model </a:t>
            </a:r>
            <a:r>
              <a:rPr lang="en-US" sz="1200" dirty="0"/>
              <a:t>correctly predicted 52 out of 61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a:t>
            </a:r>
            <a:r>
              <a:rPr lang="en-US" sz="1200" dirty="0"/>
              <a:t>incorrectly predicted 9 out of 61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compare these results I built two other models, </a:t>
            </a:r>
            <a:r>
              <a:rPr lang="en-US" sz="1200" dirty="0"/>
              <a:t>the Decision Tree Classifier and </a:t>
            </a:r>
            <a:r>
              <a:rPr lang="en-US" dirty="0"/>
              <a:t>the </a:t>
            </a:r>
            <a:r>
              <a:rPr lang="en-US" sz="1200" dirty="0"/>
              <a:t>Random Forest Classifier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rgbClr val="000000"/>
                </a:solidFill>
                <a:effectLst/>
                <a:latin typeface="Calibri" panose="020F0502020204030204" pitchFamily="34" charset="0"/>
                <a:ea typeface="+mn-ea"/>
                <a:cs typeface="+mn-cs"/>
              </a:rPr>
              <a:t>The Decision Tree Classifier produced an accuracy score of 70%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the heatmap shows that the model correctly predicted 43 out of 61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And incorrectly predicted 18 out of 61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rPr>
              <a:t>So far the results for the logistic regression model are better than the results for the </a:t>
            </a:r>
            <a:r>
              <a:rPr lang="en-US" sz="1800" dirty="0"/>
              <a:t>Decision Tree Classifier </a:t>
            </a:r>
            <a:endParaRPr lang="en-US" sz="180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rPr>
              <a:t>Now lets look at the </a:t>
            </a:r>
            <a:r>
              <a:rPr lang="en-US" sz="1800" kern="1200" dirty="0">
                <a:solidFill>
                  <a:srgbClr val="000000"/>
                </a:solidFill>
                <a:effectLst/>
                <a:latin typeface="Calibri" panose="020F0502020204030204" pitchFamily="34" charset="0"/>
                <a:ea typeface="+mn-ea"/>
                <a:cs typeface="+mn-cs"/>
              </a:rPr>
              <a:t>Random Forest Classifier</a:t>
            </a:r>
            <a:endParaRPr lang="en-US" sz="1800" dirty="0">
              <a:effectLst/>
            </a:endParaRPr>
          </a:p>
        </p:txBody>
      </p:sp>
      <p:sp>
        <p:nvSpPr>
          <p:cNvPr id="4" name="Slide Number Placeholder 3"/>
          <p:cNvSpPr>
            <a:spLocks noGrp="1"/>
          </p:cNvSpPr>
          <p:nvPr>
            <p:ph type="sldNum" sz="quarter" idx="5"/>
          </p:nvPr>
        </p:nvSpPr>
        <p:spPr/>
        <p:txBody>
          <a:bodyPr/>
          <a:lstStyle/>
          <a:p>
            <a:fld id="{074F1F5D-FFC8-4EF8-8053-B9738491E77A}" type="slidenum">
              <a:rPr lang="en-US" smtClean="0"/>
              <a:t>6</a:t>
            </a:fld>
            <a:endParaRPr lang="en-US"/>
          </a:p>
        </p:txBody>
      </p:sp>
    </p:spTree>
    <p:extLst>
      <p:ext uri="{BB962C8B-B14F-4D97-AF65-F5344CB8AC3E}">
        <p14:creationId xmlns:p14="http://schemas.microsoft.com/office/powerpoint/2010/main" val="1330598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000000"/>
                </a:solidFill>
                <a:effectLst/>
                <a:latin typeface="Calibri" panose="020F0502020204030204" pitchFamily="34" charset="0"/>
                <a:ea typeface="+mn-ea"/>
                <a:cs typeface="+mn-cs"/>
              </a:rPr>
              <a:t>The </a:t>
            </a:r>
            <a:r>
              <a:rPr lang="en-US" sz="1800" kern="1200" dirty="0">
                <a:solidFill>
                  <a:srgbClr val="000000"/>
                </a:solidFill>
                <a:effectLst/>
                <a:latin typeface="Calibri" panose="020F0502020204030204" pitchFamily="34" charset="0"/>
                <a:ea typeface="+mn-ea"/>
                <a:cs typeface="+mn-cs"/>
              </a:rPr>
              <a:t>Random Forest </a:t>
            </a:r>
            <a:r>
              <a:rPr lang="en-US" sz="1200" kern="1200" dirty="0">
                <a:solidFill>
                  <a:srgbClr val="000000"/>
                </a:solidFill>
                <a:effectLst/>
                <a:latin typeface="Calibri" panose="020F0502020204030204" pitchFamily="34" charset="0"/>
                <a:ea typeface="+mn-ea"/>
                <a:cs typeface="+mn-cs"/>
              </a:rPr>
              <a:t>Classifier produced an accuracy score of 77%</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heatmap shows that the model correctly predicted 47 out of 61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And incorrectly predicted 14 out of 61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results are better than the results produced by the decision tree classifier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not as good as the results produced by the logistic regression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Based on these results it looks like the logistic regression model is the best model</a:t>
            </a:r>
          </a:p>
        </p:txBody>
      </p:sp>
      <p:sp>
        <p:nvSpPr>
          <p:cNvPr id="4" name="Slide Number Placeholder 3"/>
          <p:cNvSpPr>
            <a:spLocks noGrp="1"/>
          </p:cNvSpPr>
          <p:nvPr>
            <p:ph type="sldNum" sz="quarter" idx="5"/>
          </p:nvPr>
        </p:nvSpPr>
        <p:spPr/>
        <p:txBody>
          <a:bodyPr/>
          <a:lstStyle/>
          <a:p>
            <a:fld id="{074F1F5D-FFC8-4EF8-8053-B9738491E77A}" type="slidenum">
              <a:rPr lang="en-US" smtClean="0"/>
              <a:t>7</a:t>
            </a:fld>
            <a:endParaRPr lang="en-US"/>
          </a:p>
        </p:txBody>
      </p:sp>
    </p:spTree>
    <p:extLst>
      <p:ext uri="{BB962C8B-B14F-4D97-AF65-F5344CB8AC3E}">
        <p14:creationId xmlns:p14="http://schemas.microsoft.com/office/powerpoint/2010/main" val="372383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The Logistic regression model predicts a brain stroke accurately</a:t>
            </a:r>
          </a:p>
          <a:p>
            <a:r>
              <a:rPr lang="en-US" sz="1200" dirty="0"/>
              <a:t>To make the model even more accurate, in the future values in the dataset must be looked through thoroughly and corrective actions should be taken to fix or remove these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 addition, Additional variables should be added such as high blood cholesterol, tobacco smoking, obesity, diabetes mellitus, a previous TIA, end-stage kidney disease, and atrial fibrillation</a:t>
            </a:r>
          </a:p>
          <a:p>
            <a:endParaRPr lang="en-US" sz="1200" dirty="0"/>
          </a:p>
          <a:p>
            <a:endParaRPr lang="en-US" dirty="0"/>
          </a:p>
        </p:txBody>
      </p:sp>
      <p:sp>
        <p:nvSpPr>
          <p:cNvPr id="4" name="Slide Number Placeholder 3"/>
          <p:cNvSpPr>
            <a:spLocks noGrp="1"/>
          </p:cNvSpPr>
          <p:nvPr>
            <p:ph type="sldNum" sz="quarter" idx="5"/>
          </p:nvPr>
        </p:nvSpPr>
        <p:spPr/>
        <p:txBody>
          <a:bodyPr/>
          <a:lstStyle/>
          <a:p>
            <a:fld id="{074F1F5D-FFC8-4EF8-8053-B9738491E77A}" type="slidenum">
              <a:rPr lang="en-US" smtClean="0"/>
              <a:t>8</a:t>
            </a:fld>
            <a:endParaRPr lang="en-US"/>
          </a:p>
        </p:txBody>
      </p:sp>
    </p:spTree>
    <p:extLst>
      <p:ext uri="{BB962C8B-B14F-4D97-AF65-F5344CB8AC3E}">
        <p14:creationId xmlns:p14="http://schemas.microsoft.com/office/powerpoint/2010/main" val="3089630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13BB3-67CF-00F9-7403-D60713EC15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B56E70-8570-DE62-6AC1-4CE1F1B34E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1D8B967-8D53-55F0-1360-642B080636D9}"/>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5" name="Footer Placeholder 4">
            <a:extLst>
              <a:ext uri="{FF2B5EF4-FFF2-40B4-BE49-F238E27FC236}">
                <a16:creationId xmlns:a16="http://schemas.microsoft.com/office/drawing/2014/main" id="{D582AD05-EB38-A927-94A6-405E93CF87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B0B8D9-D106-7FCA-F1CD-2EF410C635BE}"/>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3209136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A04A8-11FD-3EAB-F133-E1B98A193B0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44542A-EB8B-8DAC-13B2-181F1F9C5B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97AC56-8CF4-7F7D-A9DF-1DE60CF14538}"/>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5" name="Footer Placeholder 4">
            <a:extLst>
              <a:ext uri="{FF2B5EF4-FFF2-40B4-BE49-F238E27FC236}">
                <a16:creationId xmlns:a16="http://schemas.microsoft.com/office/drawing/2014/main" id="{7078FF52-731A-A284-2B99-9883267F6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2FA4E-15CD-F6FE-5CBC-CE56AE287A21}"/>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2678194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8121CC-77BE-D0AE-A3A4-664BAC6E67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B31845-486A-5FB7-D5FA-9232CF25207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8035F1-AC4C-66E6-89BC-30E65033C9F5}"/>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5" name="Footer Placeholder 4">
            <a:extLst>
              <a:ext uri="{FF2B5EF4-FFF2-40B4-BE49-F238E27FC236}">
                <a16:creationId xmlns:a16="http://schemas.microsoft.com/office/drawing/2014/main" id="{336D70A9-D662-D5B4-02C2-1CE4374843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61EEF8-6880-EE3A-438A-8239069F6DE6}"/>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3504431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57CAE-CBC2-244C-08BB-3600A32E33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76763C-A960-429C-F8B5-9F68824461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44ECD-82DE-DA21-BC07-1281A19208A1}"/>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5" name="Footer Placeholder 4">
            <a:extLst>
              <a:ext uri="{FF2B5EF4-FFF2-40B4-BE49-F238E27FC236}">
                <a16:creationId xmlns:a16="http://schemas.microsoft.com/office/drawing/2014/main" id="{01AF0409-D9C8-E6E3-D145-D5F5983218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3ACAAF-3D3C-2416-67C9-9DD2D2898849}"/>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754768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8AC45-D0B4-7840-D4E6-538F275C76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EAB527-0579-FED4-1E21-D529E26EA3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3515A9-2F24-3EC0-8ECA-2A87340022D4}"/>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5" name="Footer Placeholder 4">
            <a:extLst>
              <a:ext uri="{FF2B5EF4-FFF2-40B4-BE49-F238E27FC236}">
                <a16:creationId xmlns:a16="http://schemas.microsoft.com/office/drawing/2014/main" id="{D51E9F3F-B47A-CFAC-B84A-9D5C2BB120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6C02CD-7F27-92CD-9C50-38631E427F15}"/>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3291829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C385C-D9E5-1FFC-78E4-49BAD90DB3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64F889-B8C8-B35F-FE63-F995876D4E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6AD0DDD-B110-6C08-8D1D-B418591573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2DF7AE-E0E1-BBA2-BE0A-B4C0CAA717AE}"/>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6" name="Footer Placeholder 5">
            <a:extLst>
              <a:ext uri="{FF2B5EF4-FFF2-40B4-BE49-F238E27FC236}">
                <a16:creationId xmlns:a16="http://schemas.microsoft.com/office/drawing/2014/main" id="{41E4601D-2B1B-01B4-B07F-33EBCD3249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313152-09E3-7291-1AC1-19CB72C24180}"/>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2248663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71832-83C6-F7BE-8D4F-FABDAA2BAF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B25ACDA-CE55-7B12-CB6B-45A08A5A6E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0D62A8-9A12-E02B-0054-B68056D2D08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9F6421B-5CBB-4418-70D8-3E4BE43BCA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3834F-C8F1-E88F-F733-E63F126D67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FCBC78B-122F-87D0-59BC-3D52BA7BC470}"/>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8" name="Footer Placeholder 7">
            <a:extLst>
              <a:ext uri="{FF2B5EF4-FFF2-40B4-BE49-F238E27FC236}">
                <a16:creationId xmlns:a16="http://schemas.microsoft.com/office/drawing/2014/main" id="{47D8E1F1-2021-9BC7-792A-EBC46EEBC6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7DF250-B8A4-2C2F-A402-4F4BA86CB62D}"/>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1675288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E9BE-B1AB-9CBC-B7D9-52A5F3400C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26E26C-3B46-3474-B3BE-2E71C2918F64}"/>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4" name="Footer Placeholder 3">
            <a:extLst>
              <a:ext uri="{FF2B5EF4-FFF2-40B4-BE49-F238E27FC236}">
                <a16:creationId xmlns:a16="http://schemas.microsoft.com/office/drawing/2014/main" id="{6115BE49-9F34-6C1E-54C5-7FA86890686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F78984-AC0D-EF20-44EF-92F0691FA213}"/>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261457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9307BA-73A6-BB24-5513-D3485971E5BB}"/>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3" name="Footer Placeholder 2">
            <a:extLst>
              <a:ext uri="{FF2B5EF4-FFF2-40B4-BE49-F238E27FC236}">
                <a16:creationId xmlns:a16="http://schemas.microsoft.com/office/drawing/2014/main" id="{8D38D460-E64A-B976-1FEE-D50E69D0E13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A0BE1E-635E-E437-C1CC-6927F801D91F}"/>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3425944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9FE99-B3D5-10EF-7332-19BA17E59E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C0B47C5-3CEA-48B7-9157-0892FD0CAE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6DBC39A-0726-58C0-7E07-76AC3DA3E0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F47BE2-85EA-CCCF-12C7-0355B2306365}"/>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6" name="Footer Placeholder 5">
            <a:extLst>
              <a:ext uri="{FF2B5EF4-FFF2-40B4-BE49-F238E27FC236}">
                <a16:creationId xmlns:a16="http://schemas.microsoft.com/office/drawing/2014/main" id="{0E95426F-93D6-10E8-851A-36FCD5AA83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53ED7C-2224-B8F8-2F6F-7DA7DE40B87F}"/>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2463942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CA0A8-CA09-91F0-8031-FDAD975F5E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8A1C7F-D20E-4475-E434-705E12B5E5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5371BC6-FDB3-4246-7CAD-80AD9F2388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32FBD8-F189-87C3-C754-36D6E2CF44FA}"/>
              </a:ext>
            </a:extLst>
          </p:cNvPr>
          <p:cNvSpPr>
            <a:spLocks noGrp="1"/>
          </p:cNvSpPr>
          <p:nvPr>
            <p:ph type="dt" sz="half" idx="10"/>
          </p:nvPr>
        </p:nvSpPr>
        <p:spPr/>
        <p:txBody>
          <a:bodyPr/>
          <a:lstStyle/>
          <a:p>
            <a:fld id="{F8042C43-5C50-4631-9032-240909146EB7}" type="datetimeFigureOut">
              <a:rPr lang="en-US" smtClean="0"/>
              <a:t>10/19/2022</a:t>
            </a:fld>
            <a:endParaRPr lang="en-US"/>
          </a:p>
        </p:txBody>
      </p:sp>
      <p:sp>
        <p:nvSpPr>
          <p:cNvPr id="6" name="Footer Placeholder 5">
            <a:extLst>
              <a:ext uri="{FF2B5EF4-FFF2-40B4-BE49-F238E27FC236}">
                <a16:creationId xmlns:a16="http://schemas.microsoft.com/office/drawing/2014/main" id="{22CFC8A2-E256-940B-C6EB-5C52DCC66A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1AE3FB-6AD5-30EA-2846-D33CBCB3D599}"/>
              </a:ext>
            </a:extLst>
          </p:cNvPr>
          <p:cNvSpPr>
            <a:spLocks noGrp="1"/>
          </p:cNvSpPr>
          <p:nvPr>
            <p:ph type="sldNum" sz="quarter" idx="12"/>
          </p:nvPr>
        </p:nvSpPr>
        <p:spPr/>
        <p:txBody>
          <a:bodyPr/>
          <a:lstStyle/>
          <a:p>
            <a:fld id="{0A1C6C51-3BD2-46BD-BEA5-41D51CDD94BA}" type="slidenum">
              <a:rPr lang="en-US" smtClean="0"/>
              <a:t>‹#›</a:t>
            </a:fld>
            <a:endParaRPr lang="en-US"/>
          </a:p>
        </p:txBody>
      </p:sp>
    </p:spTree>
    <p:extLst>
      <p:ext uri="{BB962C8B-B14F-4D97-AF65-F5344CB8AC3E}">
        <p14:creationId xmlns:p14="http://schemas.microsoft.com/office/powerpoint/2010/main" val="2416697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FEE234-390C-F96B-9BF5-2D8E52AA61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DBDC1A-F158-B635-D5B1-DB8F7F012F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E4388C-57F1-136C-A415-6507F3D8FC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042C43-5C50-4631-9032-240909146EB7}" type="datetimeFigureOut">
              <a:rPr lang="en-US" smtClean="0"/>
              <a:t>10/19/2022</a:t>
            </a:fld>
            <a:endParaRPr lang="en-US"/>
          </a:p>
        </p:txBody>
      </p:sp>
      <p:sp>
        <p:nvSpPr>
          <p:cNvPr id="5" name="Footer Placeholder 4">
            <a:extLst>
              <a:ext uri="{FF2B5EF4-FFF2-40B4-BE49-F238E27FC236}">
                <a16:creationId xmlns:a16="http://schemas.microsoft.com/office/drawing/2014/main" id="{23F68C1A-2D0A-0F57-5814-FA4EEDA0E7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3916F2B-E9BF-19BD-4E47-FE10C29FB3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1C6C51-3BD2-46BD-BEA5-41D51CDD94BA}" type="slidenum">
              <a:rPr lang="en-US" smtClean="0"/>
              <a:t>‹#›</a:t>
            </a:fld>
            <a:endParaRPr lang="en-US"/>
          </a:p>
        </p:txBody>
      </p:sp>
    </p:spTree>
    <p:extLst>
      <p:ext uri="{BB962C8B-B14F-4D97-AF65-F5344CB8AC3E}">
        <p14:creationId xmlns:p14="http://schemas.microsoft.com/office/powerpoint/2010/main" val="1850781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5" name="Rectangle 1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37C5466-7F8F-1BA4-EDE6-382547F2FDA2}"/>
              </a:ext>
            </a:extLst>
          </p:cNvPr>
          <p:cNvPicPr>
            <a:picLocks noChangeAspect="1"/>
          </p:cNvPicPr>
          <p:nvPr/>
        </p:nvPicPr>
        <p:blipFill rotWithShape="1">
          <a:blip r:embed="rId5"/>
          <a:srcRect r="23298" b="9091"/>
          <a:stretch/>
        </p:blipFill>
        <p:spPr>
          <a:xfrm>
            <a:off x="3523488" y="10"/>
            <a:ext cx="8668512" cy="6857990"/>
          </a:xfrm>
          <a:prstGeom prst="rect">
            <a:avLst/>
          </a:prstGeom>
        </p:spPr>
      </p:pic>
      <p:sp>
        <p:nvSpPr>
          <p:cNvPr id="96" name="Rectangle 1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BB3871D-7B08-6EAB-7701-6C39D9579207}"/>
              </a:ext>
            </a:extLst>
          </p:cNvPr>
          <p:cNvSpPr>
            <a:spLocks noGrp="1"/>
          </p:cNvSpPr>
          <p:nvPr>
            <p:ph type="ctrTitle"/>
          </p:nvPr>
        </p:nvSpPr>
        <p:spPr>
          <a:xfrm>
            <a:off x="477981" y="1122363"/>
            <a:ext cx="4023360" cy="3204134"/>
          </a:xfrm>
        </p:spPr>
        <p:txBody>
          <a:bodyPr anchor="b">
            <a:normAutofit/>
          </a:bodyPr>
          <a:lstStyle/>
          <a:p>
            <a:pPr algn="l"/>
            <a:r>
              <a:rPr lang="en-US" sz="5400" dirty="0"/>
              <a:t>Brain Stroke Prediction</a:t>
            </a:r>
          </a:p>
        </p:txBody>
      </p:sp>
      <p:sp>
        <p:nvSpPr>
          <p:cNvPr id="3" name="Subtitle 2">
            <a:extLst>
              <a:ext uri="{FF2B5EF4-FFF2-40B4-BE49-F238E27FC236}">
                <a16:creationId xmlns:a16="http://schemas.microsoft.com/office/drawing/2014/main" id="{F881C2A7-5D30-1D24-9E8D-72507CCB3D1E}"/>
              </a:ext>
            </a:extLst>
          </p:cNvPr>
          <p:cNvSpPr>
            <a:spLocks noGrp="1"/>
          </p:cNvSpPr>
          <p:nvPr>
            <p:ph type="subTitle" idx="1"/>
          </p:nvPr>
        </p:nvSpPr>
        <p:spPr>
          <a:xfrm>
            <a:off x="477980" y="4872922"/>
            <a:ext cx="4023360" cy="1544311"/>
          </a:xfrm>
        </p:spPr>
        <p:txBody>
          <a:bodyPr>
            <a:normAutofit/>
          </a:bodyPr>
          <a:lstStyle/>
          <a:p>
            <a:pPr algn="l"/>
            <a:r>
              <a:rPr lang="en-US" sz="1100" dirty="0"/>
              <a:t>Jahedur Rahman</a:t>
            </a:r>
          </a:p>
          <a:p>
            <a:pPr algn="l"/>
            <a:r>
              <a:rPr lang="en-US" sz="1100" dirty="0"/>
              <a:t>Data Science, Bellevue University</a:t>
            </a:r>
          </a:p>
          <a:p>
            <a:pPr algn="l"/>
            <a:r>
              <a:rPr lang="en-US" sz="1100" dirty="0"/>
              <a:t>DSC 680: Applied Data Science</a:t>
            </a:r>
          </a:p>
          <a:p>
            <a:pPr algn="l"/>
            <a:r>
              <a:rPr lang="en-US" sz="1100" dirty="0"/>
              <a:t>Professor Catie Williams</a:t>
            </a:r>
          </a:p>
          <a:p>
            <a:pPr algn="l"/>
            <a:r>
              <a:rPr lang="en-US" sz="1100" dirty="0"/>
              <a:t>October 23, 2022</a:t>
            </a:r>
          </a:p>
          <a:p>
            <a:pPr algn="l"/>
            <a:endParaRPr lang="en-US" sz="1100" dirty="0"/>
          </a:p>
        </p:txBody>
      </p:sp>
      <p:sp>
        <p:nvSpPr>
          <p:cNvPr id="97" name="Rectangle 2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8" name="Rectangle 2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Audio 10">
            <a:hlinkClick r:id="" action="ppaction://media"/>
            <a:extLst>
              <a:ext uri="{FF2B5EF4-FFF2-40B4-BE49-F238E27FC236}">
                <a16:creationId xmlns:a16="http://schemas.microsoft.com/office/drawing/2014/main" id="{7AA9B6EF-B008-893C-3CBD-CBF17352BA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054424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0946"/>
    </mc:Choice>
    <mc:Fallback>
      <p:transition spd="slow" advTm="10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3">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945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39E461F-A620-9052-8547-60D6C58C35D5}"/>
              </a:ext>
            </a:extLst>
          </p:cNvPr>
          <p:cNvSpPr>
            <a:spLocks noGrp="1"/>
          </p:cNvSpPr>
          <p:nvPr>
            <p:ph type="title"/>
          </p:nvPr>
        </p:nvSpPr>
        <p:spPr>
          <a:xfrm>
            <a:off x="524256" y="516804"/>
            <a:ext cx="6594189" cy="1625210"/>
          </a:xfrm>
        </p:spPr>
        <p:txBody>
          <a:bodyPr>
            <a:normAutofit/>
          </a:bodyPr>
          <a:lstStyle/>
          <a:p>
            <a:r>
              <a:rPr lang="en-US">
                <a:solidFill>
                  <a:srgbClr val="FFFFFF"/>
                </a:solidFill>
              </a:rPr>
              <a:t>Background/History</a:t>
            </a:r>
          </a:p>
        </p:txBody>
      </p:sp>
      <p:sp>
        <p:nvSpPr>
          <p:cNvPr id="21" name="Rectangle 15">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803F3FF-5DA9-E411-809D-E5BB58AA3A10}"/>
              </a:ext>
            </a:extLst>
          </p:cNvPr>
          <p:cNvPicPr>
            <a:picLocks noChangeAspect="1"/>
          </p:cNvPicPr>
          <p:nvPr/>
        </p:nvPicPr>
        <p:blipFill>
          <a:blip r:embed="rId5"/>
          <a:stretch>
            <a:fillRect/>
          </a:stretch>
        </p:blipFill>
        <p:spPr>
          <a:xfrm>
            <a:off x="939189" y="2660287"/>
            <a:ext cx="5835020" cy="3646887"/>
          </a:xfrm>
          <a:prstGeom prst="rect">
            <a:avLst/>
          </a:prstGeom>
        </p:spPr>
      </p:pic>
      <p:sp>
        <p:nvSpPr>
          <p:cNvPr id="22" name="Rectangle 17">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06A4282-23AA-81E0-BE52-E191FE35B7D0}"/>
              </a:ext>
            </a:extLst>
          </p:cNvPr>
          <p:cNvSpPr>
            <a:spLocks noGrp="1"/>
          </p:cNvSpPr>
          <p:nvPr>
            <p:ph idx="1"/>
          </p:nvPr>
        </p:nvSpPr>
        <p:spPr>
          <a:xfrm>
            <a:off x="8029319" y="917725"/>
            <a:ext cx="3424739" cy="4852362"/>
          </a:xfrm>
        </p:spPr>
        <p:txBody>
          <a:bodyPr anchor="ctr">
            <a:normAutofit/>
          </a:bodyPr>
          <a:lstStyle/>
          <a:p>
            <a:r>
              <a:rPr lang="en-US" sz="2000" dirty="0">
                <a:solidFill>
                  <a:srgbClr val="FFFFFF"/>
                </a:solidFill>
              </a:rPr>
              <a:t>A brain stroke is a medical condition where there is a lack of blood flow to the brain which can cause cell death.</a:t>
            </a:r>
          </a:p>
          <a:p>
            <a:r>
              <a:rPr lang="en-US" sz="2000" dirty="0">
                <a:solidFill>
                  <a:srgbClr val="FFFFFF"/>
                </a:solidFill>
              </a:rPr>
              <a:t>An ischemic stroke is caused when there is a lack of blood flow.</a:t>
            </a:r>
          </a:p>
          <a:p>
            <a:r>
              <a:rPr lang="en-US" sz="2000" dirty="0">
                <a:solidFill>
                  <a:srgbClr val="FFFFFF"/>
                </a:solidFill>
              </a:rPr>
              <a:t>A hemorrhagic stroke is caused when there is bleeding.</a:t>
            </a:r>
          </a:p>
          <a:p>
            <a:r>
              <a:rPr lang="en-US" sz="2000" dirty="0">
                <a:solidFill>
                  <a:srgbClr val="FFFFFF"/>
                </a:solidFill>
              </a:rPr>
              <a:t>Both types cause parts of the brain to stop functioning properly.</a:t>
            </a:r>
          </a:p>
        </p:txBody>
      </p:sp>
      <p:pic>
        <p:nvPicPr>
          <p:cNvPr id="32" name="Audio 31">
            <a:hlinkClick r:id="" action="ppaction://media"/>
            <a:extLst>
              <a:ext uri="{FF2B5EF4-FFF2-40B4-BE49-F238E27FC236}">
                <a16:creationId xmlns:a16="http://schemas.microsoft.com/office/drawing/2014/main" id="{7ADF617E-F9E3-C9EA-89F6-2D7B3CB2904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596441893"/>
      </p:ext>
    </p:extLst>
  </p:cSld>
  <p:clrMapOvr>
    <a:masterClrMapping/>
  </p:clrMapOvr>
  <mc:AlternateContent xmlns:mc="http://schemas.openxmlformats.org/markup-compatibility/2006">
    <mc:Choice xmlns:p14="http://schemas.microsoft.com/office/powerpoint/2010/main" Requires="p14">
      <p:transition spd="slow" p14:dur="2000" advTm="66811"/>
    </mc:Choice>
    <mc:Fallback>
      <p:transition spd="slow" advTm="668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776FEA9-A300-7A16-6612-20A164E901C9}"/>
              </a:ext>
            </a:extLst>
          </p:cNvPr>
          <p:cNvPicPr>
            <a:picLocks noChangeAspect="1"/>
          </p:cNvPicPr>
          <p:nvPr/>
        </p:nvPicPr>
        <p:blipFill rotWithShape="1">
          <a:blip r:embed="rId5"/>
          <a:srcRect r="15401"/>
          <a:stretch/>
        </p:blipFill>
        <p:spPr>
          <a:xfrm>
            <a:off x="1"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077DF22-7D46-23B2-8370-792A05A7EF31}"/>
              </a:ext>
            </a:extLst>
          </p:cNvPr>
          <p:cNvSpPr>
            <a:spLocks noGrp="1"/>
          </p:cNvSpPr>
          <p:nvPr>
            <p:ph type="title"/>
          </p:nvPr>
        </p:nvSpPr>
        <p:spPr>
          <a:xfrm>
            <a:off x="7531610" y="365125"/>
            <a:ext cx="3822189" cy="1899912"/>
          </a:xfrm>
        </p:spPr>
        <p:txBody>
          <a:bodyPr>
            <a:normAutofit/>
          </a:bodyPr>
          <a:lstStyle/>
          <a:p>
            <a:r>
              <a:rPr lang="en-US" sz="4000"/>
              <a:t>Business Problem</a:t>
            </a:r>
          </a:p>
        </p:txBody>
      </p:sp>
      <p:sp>
        <p:nvSpPr>
          <p:cNvPr id="3" name="Content Placeholder 2">
            <a:extLst>
              <a:ext uri="{FF2B5EF4-FFF2-40B4-BE49-F238E27FC236}">
                <a16:creationId xmlns:a16="http://schemas.microsoft.com/office/drawing/2014/main" id="{7A0DE08B-10F6-43C4-BD5F-93DB0B795C84}"/>
              </a:ext>
            </a:extLst>
          </p:cNvPr>
          <p:cNvSpPr>
            <a:spLocks noGrp="1"/>
          </p:cNvSpPr>
          <p:nvPr>
            <p:ph idx="1"/>
          </p:nvPr>
        </p:nvSpPr>
        <p:spPr>
          <a:xfrm>
            <a:off x="7531610" y="2434201"/>
            <a:ext cx="3822189" cy="3742762"/>
          </a:xfrm>
        </p:spPr>
        <p:txBody>
          <a:bodyPr>
            <a:normAutofit/>
          </a:bodyPr>
          <a:lstStyle/>
          <a:p>
            <a:r>
              <a:rPr lang="en-US" sz="2000" dirty="0"/>
              <a:t>Many risk factors that can cause a stroke</a:t>
            </a:r>
          </a:p>
          <a:p>
            <a:pPr lvl="1"/>
            <a:r>
              <a:rPr lang="en-US" sz="2000" dirty="0"/>
              <a:t>high blood pressure, high blood cholesterol, tobacco smoking, obesity, diabetes mellitus, a previous TIA, end-stage kidney disease, and atrial fibrillation</a:t>
            </a:r>
          </a:p>
          <a:p>
            <a:r>
              <a:rPr lang="en-US" sz="2000" dirty="0"/>
              <a:t>The model will use some of these risk factors, and other factors, to predict if a stroke will happen to a person or not.</a:t>
            </a:r>
          </a:p>
        </p:txBody>
      </p:sp>
      <p:pic>
        <p:nvPicPr>
          <p:cNvPr id="19" name="Audio 18">
            <a:hlinkClick r:id="" action="ppaction://media"/>
            <a:extLst>
              <a:ext uri="{FF2B5EF4-FFF2-40B4-BE49-F238E27FC236}">
                <a16:creationId xmlns:a16="http://schemas.microsoft.com/office/drawing/2014/main" id="{83166453-DA2C-E97C-60A9-C4B2F2CA952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253190202"/>
      </p:ext>
    </p:extLst>
  </p:cSld>
  <p:clrMapOvr>
    <a:masterClrMapping/>
  </p:clrMapOvr>
  <mc:AlternateContent xmlns:mc="http://schemas.openxmlformats.org/markup-compatibility/2006">
    <mc:Choice xmlns:p14="http://schemas.microsoft.com/office/powerpoint/2010/main" Requires="p14">
      <p:transition spd="slow" p14:dur="2000" advTm="43843"/>
    </mc:Choice>
    <mc:Fallback>
      <p:transition spd="slow" advTm="43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 name="Rectangle 27">
            <a:extLst>
              <a:ext uri="{FF2B5EF4-FFF2-40B4-BE49-F238E27FC236}">
                <a16:creationId xmlns:a16="http://schemas.microsoft.com/office/drawing/2014/main" id="{B36F400F-DF28-43BC-8D8E-4929793B39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7862E9-C2BB-0C4D-BD41-8D1E19414D23}"/>
              </a:ext>
            </a:extLst>
          </p:cNvPr>
          <p:cNvSpPr>
            <a:spLocks noGrp="1"/>
          </p:cNvSpPr>
          <p:nvPr>
            <p:ph type="title"/>
          </p:nvPr>
        </p:nvSpPr>
        <p:spPr>
          <a:xfrm>
            <a:off x="838200" y="668377"/>
            <a:ext cx="10515600" cy="1325563"/>
          </a:xfrm>
        </p:spPr>
        <p:txBody>
          <a:bodyPr vert="horz" lIns="91440" tIns="45720" rIns="91440" bIns="45720" rtlCol="0" anchor="ctr">
            <a:normAutofit/>
          </a:bodyPr>
          <a:lstStyle/>
          <a:p>
            <a:r>
              <a:rPr lang="en-US" kern="1200">
                <a:solidFill>
                  <a:schemeClr val="tx1"/>
                </a:solidFill>
                <a:latin typeface="+mj-lt"/>
                <a:ea typeface="+mj-ea"/>
                <a:cs typeface="+mj-cs"/>
              </a:rPr>
              <a:t>Dataset</a:t>
            </a:r>
          </a:p>
        </p:txBody>
      </p:sp>
      <p:sp>
        <p:nvSpPr>
          <p:cNvPr id="3" name="Content Placeholder 2">
            <a:extLst>
              <a:ext uri="{FF2B5EF4-FFF2-40B4-BE49-F238E27FC236}">
                <a16:creationId xmlns:a16="http://schemas.microsoft.com/office/drawing/2014/main" id="{A677376D-AB4A-F70D-0804-B821A4D30FB5}"/>
              </a:ext>
            </a:extLst>
          </p:cNvPr>
          <p:cNvSpPr>
            <a:spLocks noGrp="1"/>
          </p:cNvSpPr>
          <p:nvPr>
            <p:ph idx="1"/>
          </p:nvPr>
        </p:nvSpPr>
        <p:spPr>
          <a:xfrm>
            <a:off x="838200" y="2177456"/>
            <a:ext cx="5097780" cy="3795748"/>
          </a:xfrm>
        </p:spPr>
        <p:txBody>
          <a:bodyPr vert="horz" lIns="91440" tIns="45720" rIns="91440" bIns="45720" rtlCol="0">
            <a:normAutofit/>
          </a:bodyPr>
          <a:lstStyle/>
          <a:p>
            <a:r>
              <a:rPr lang="en-US" sz="2200" dirty="0"/>
              <a:t>The Brain stroke prediction dataset is the primary dataset used for this project</a:t>
            </a:r>
          </a:p>
          <a:p>
            <a:pPr lvl="1"/>
            <a:r>
              <a:rPr lang="en-US" sz="2200" dirty="0"/>
              <a:t>gender: "Male", "Female"</a:t>
            </a:r>
          </a:p>
          <a:p>
            <a:pPr lvl="1"/>
            <a:r>
              <a:rPr lang="en-US" sz="2200" dirty="0"/>
              <a:t>age: age of the patient</a:t>
            </a:r>
          </a:p>
          <a:p>
            <a:pPr lvl="1"/>
            <a:r>
              <a:rPr lang="en-US" sz="2200" dirty="0"/>
              <a:t>hypertension: 0 if the patient doesn't have hypertension, 1 if the patient has hypertension</a:t>
            </a:r>
          </a:p>
          <a:p>
            <a:pPr lvl="1"/>
            <a:r>
              <a:rPr lang="en-US" sz="2200" dirty="0" err="1"/>
              <a:t>heart_disease</a:t>
            </a:r>
            <a:r>
              <a:rPr lang="en-US" sz="2200" dirty="0"/>
              <a:t>: 0 if the patient doesn't have any heart diseases, 1 if the patient has a heart disease </a:t>
            </a:r>
          </a:p>
          <a:p>
            <a:pPr lvl="1"/>
            <a:r>
              <a:rPr lang="en-US" sz="2200" dirty="0" err="1"/>
              <a:t>ever_married</a:t>
            </a:r>
            <a:r>
              <a:rPr lang="en-US" sz="2200" dirty="0"/>
              <a:t>: "No" or "Yes"</a:t>
            </a:r>
          </a:p>
        </p:txBody>
      </p:sp>
      <p:sp>
        <p:nvSpPr>
          <p:cNvPr id="23" name="Content Placeholder 2">
            <a:extLst>
              <a:ext uri="{FF2B5EF4-FFF2-40B4-BE49-F238E27FC236}">
                <a16:creationId xmlns:a16="http://schemas.microsoft.com/office/drawing/2014/main" id="{4E7A02E9-585C-8FCC-A048-E1289813EBF4}"/>
              </a:ext>
            </a:extLst>
          </p:cNvPr>
          <p:cNvSpPr txBox="1">
            <a:spLocks/>
          </p:cNvSpPr>
          <p:nvPr/>
        </p:nvSpPr>
        <p:spPr>
          <a:xfrm>
            <a:off x="6256020" y="2177456"/>
            <a:ext cx="5097780" cy="37957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US" sz="1900" dirty="0"/>
          </a:p>
          <a:p>
            <a:pPr lvl="1"/>
            <a:r>
              <a:rPr lang="en-US" sz="1900" dirty="0" err="1"/>
              <a:t>work_type</a:t>
            </a:r>
            <a:r>
              <a:rPr lang="en-US" sz="1900" dirty="0"/>
              <a:t>: "children", "</a:t>
            </a:r>
            <a:r>
              <a:rPr lang="en-US" sz="1900" dirty="0" err="1"/>
              <a:t>Govtjov</a:t>
            </a:r>
            <a:r>
              <a:rPr lang="en-US" sz="1900" dirty="0"/>
              <a:t>", "</a:t>
            </a:r>
            <a:r>
              <a:rPr lang="en-US" sz="1900" dirty="0" err="1"/>
              <a:t>Neverworked</a:t>
            </a:r>
            <a:r>
              <a:rPr lang="en-US" sz="1900" dirty="0"/>
              <a:t>", "Private" or "Self-employed"</a:t>
            </a:r>
          </a:p>
          <a:p>
            <a:pPr lvl="1"/>
            <a:r>
              <a:rPr lang="en-US" sz="1900" dirty="0" err="1"/>
              <a:t>Residence_type</a:t>
            </a:r>
            <a:r>
              <a:rPr lang="en-US" sz="1900" dirty="0"/>
              <a:t>: "Rural" or "Urban"</a:t>
            </a:r>
          </a:p>
          <a:p>
            <a:pPr lvl="1"/>
            <a:r>
              <a:rPr lang="en-US" sz="1900" dirty="0" err="1"/>
              <a:t>avg_glucose_level</a:t>
            </a:r>
            <a:r>
              <a:rPr lang="en-US" sz="1900" dirty="0"/>
              <a:t>: average glucose level in blood</a:t>
            </a:r>
          </a:p>
          <a:p>
            <a:pPr lvl="1"/>
            <a:r>
              <a:rPr lang="en-US" sz="1900" dirty="0" err="1"/>
              <a:t>bmi</a:t>
            </a:r>
            <a:r>
              <a:rPr lang="en-US" sz="1900" dirty="0"/>
              <a:t>: body mass index</a:t>
            </a:r>
          </a:p>
          <a:p>
            <a:pPr lvl="1"/>
            <a:r>
              <a:rPr lang="en-US" sz="1900" dirty="0" err="1"/>
              <a:t>smoking_status</a:t>
            </a:r>
            <a:r>
              <a:rPr lang="en-US" sz="1900" dirty="0"/>
              <a:t>: "formerly smoked", "never smoked", "smokes" or "Unknown"*</a:t>
            </a:r>
          </a:p>
          <a:p>
            <a:pPr lvl="1"/>
            <a:r>
              <a:rPr lang="en-US" sz="1900" dirty="0"/>
              <a:t>stroke: 1 if the patient had a stroke or 0 if not</a:t>
            </a:r>
          </a:p>
          <a:p>
            <a:pPr lvl="1"/>
            <a:endParaRPr lang="en-US" sz="1900" dirty="0"/>
          </a:p>
        </p:txBody>
      </p:sp>
      <p:pic>
        <p:nvPicPr>
          <p:cNvPr id="36" name="Audio 35">
            <a:hlinkClick r:id="" action="ppaction://media"/>
            <a:extLst>
              <a:ext uri="{FF2B5EF4-FFF2-40B4-BE49-F238E27FC236}">
                <a16:creationId xmlns:a16="http://schemas.microsoft.com/office/drawing/2014/main" id="{CB6ACE91-EFE2-6196-745D-A4DEFC2F62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18545444"/>
      </p:ext>
    </p:extLst>
  </p:cSld>
  <p:clrMapOvr>
    <a:masterClrMapping/>
  </p:clrMapOvr>
  <mc:AlternateContent xmlns:mc="http://schemas.openxmlformats.org/markup-compatibility/2006">
    <mc:Choice xmlns:p14="http://schemas.microsoft.com/office/powerpoint/2010/main" Requires="p14">
      <p:transition spd="slow" p14:dur="2000" advTm="50144"/>
    </mc:Choice>
    <mc:Fallback>
      <p:transition spd="slow" advTm="50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51" name="Rectangle 1089">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861B3-01A6-2AE1-E273-9290D8BF6FAF}"/>
              </a:ext>
            </a:extLst>
          </p:cNvPr>
          <p:cNvSpPr>
            <a:spLocks noGrp="1"/>
          </p:cNvSpPr>
          <p:nvPr>
            <p:ph type="title"/>
          </p:nvPr>
        </p:nvSpPr>
        <p:spPr>
          <a:xfrm>
            <a:off x="645064" y="525982"/>
            <a:ext cx="4282983" cy="1200361"/>
          </a:xfrm>
        </p:spPr>
        <p:txBody>
          <a:bodyPr anchor="b">
            <a:normAutofit/>
          </a:bodyPr>
          <a:lstStyle/>
          <a:p>
            <a:r>
              <a:rPr lang="en-US" sz="3600"/>
              <a:t>Methods and Analysis</a:t>
            </a:r>
          </a:p>
        </p:txBody>
      </p:sp>
      <p:sp>
        <p:nvSpPr>
          <p:cNvPr id="1152" name="Rectangle 109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1" name="Content Placeholder 2">
            <a:extLst>
              <a:ext uri="{FF2B5EF4-FFF2-40B4-BE49-F238E27FC236}">
                <a16:creationId xmlns:a16="http://schemas.microsoft.com/office/drawing/2014/main" id="{CB489872-012B-73AE-C048-884471E195C6}"/>
              </a:ext>
            </a:extLst>
          </p:cNvPr>
          <p:cNvSpPr>
            <a:spLocks noGrp="1"/>
          </p:cNvSpPr>
          <p:nvPr>
            <p:ph idx="1"/>
          </p:nvPr>
        </p:nvSpPr>
        <p:spPr>
          <a:xfrm>
            <a:off x="645066" y="2031101"/>
            <a:ext cx="4282984" cy="3511943"/>
          </a:xfrm>
        </p:spPr>
        <p:txBody>
          <a:bodyPr anchor="ctr">
            <a:normAutofit/>
          </a:bodyPr>
          <a:lstStyle/>
          <a:p>
            <a:r>
              <a:rPr lang="en-US" sz="1800" dirty="0"/>
              <a:t>Strong correlation between </a:t>
            </a:r>
            <a:r>
              <a:rPr lang="en-US" sz="1800" dirty="0" err="1"/>
              <a:t>ever_married_Yes</a:t>
            </a:r>
            <a:r>
              <a:rPr lang="en-US" sz="1800" dirty="0"/>
              <a:t> and age</a:t>
            </a:r>
          </a:p>
          <a:p>
            <a:r>
              <a:rPr lang="en-US" sz="1800" dirty="0"/>
              <a:t>Positive correlation between:</a:t>
            </a:r>
          </a:p>
          <a:p>
            <a:pPr lvl="1"/>
            <a:r>
              <a:rPr lang="en-US" sz="1800" dirty="0"/>
              <a:t>stroke and age</a:t>
            </a:r>
          </a:p>
          <a:p>
            <a:pPr lvl="1"/>
            <a:r>
              <a:rPr lang="en-US" sz="1800" dirty="0" err="1"/>
              <a:t>bmi</a:t>
            </a:r>
            <a:r>
              <a:rPr lang="en-US" sz="1800" dirty="0"/>
              <a:t> and age</a:t>
            </a:r>
          </a:p>
          <a:p>
            <a:pPr lvl="1"/>
            <a:r>
              <a:rPr lang="en-US" sz="1800" dirty="0" err="1"/>
              <a:t>ever_married_Yes</a:t>
            </a:r>
            <a:r>
              <a:rPr lang="en-US" sz="1800" dirty="0"/>
              <a:t> and </a:t>
            </a:r>
            <a:r>
              <a:rPr lang="en-US" sz="1800" dirty="0" err="1"/>
              <a:t>bmi</a:t>
            </a:r>
            <a:endParaRPr lang="en-US" sz="1800" dirty="0"/>
          </a:p>
          <a:p>
            <a:r>
              <a:rPr lang="en-US" sz="1800" dirty="0"/>
              <a:t>Negative correlation between:</a:t>
            </a:r>
          </a:p>
          <a:p>
            <a:pPr lvl="1"/>
            <a:r>
              <a:rPr lang="en-US" sz="1800" dirty="0" err="1"/>
              <a:t>work_type_children</a:t>
            </a:r>
            <a:r>
              <a:rPr lang="en-US" sz="1800" dirty="0"/>
              <a:t> and age</a:t>
            </a:r>
          </a:p>
          <a:p>
            <a:pPr lvl="1"/>
            <a:r>
              <a:rPr lang="en-US" sz="1800" dirty="0" err="1"/>
              <a:t>work_type_children</a:t>
            </a:r>
            <a:r>
              <a:rPr lang="en-US" sz="1800" dirty="0"/>
              <a:t> and </a:t>
            </a:r>
            <a:r>
              <a:rPr lang="en-US" sz="1800" dirty="0" err="1"/>
              <a:t>bmi</a:t>
            </a:r>
            <a:endParaRPr lang="en-US" sz="1800" dirty="0"/>
          </a:p>
        </p:txBody>
      </p:sp>
      <p:sp>
        <p:nvSpPr>
          <p:cNvPr id="1153" name="Rectangle 109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4" name="Rectangle 109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5" name="Rectangle 109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A8D4F4BB-29A8-2704-A95F-FD7B086618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17479" y="756919"/>
            <a:ext cx="5943600" cy="5343525"/>
          </a:xfrm>
          <a:prstGeom prst="rect">
            <a:avLst/>
          </a:prstGeom>
          <a:noFill/>
          <a:extLst>
            <a:ext uri="{909E8E84-426E-40DD-AFC4-6F175D3DCCD1}">
              <a14:hiddenFill xmlns:a14="http://schemas.microsoft.com/office/drawing/2010/main">
                <a:solidFill>
                  <a:srgbClr val="FFFFFF"/>
                </a:solidFill>
              </a14:hiddenFill>
            </a:ext>
          </a:extLst>
        </p:spPr>
      </p:pic>
      <p:pic>
        <p:nvPicPr>
          <p:cNvPr id="8" name="Audio 7">
            <a:hlinkClick r:id="" action="ppaction://media"/>
            <a:extLst>
              <a:ext uri="{FF2B5EF4-FFF2-40B4-BE49-F238E27FC236}">
                <a16:creationId xmlns:a16="http://schemas.microsoft.com/office/drawing/2014/main" id="{7FD801A3-2F81-1420-FC67-279DE36C514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29760111"/>
      </p:ext>
    </p:extLst>
  </p:cSld>
  <p:clrMapOvr>
    <a:masterClrMapping/>
  </p:clrMapOvr>
  <mc:AlternateContent xmlns:mc="http://schemas.openxmlformats.org/markup-compatibility/2006">
    <mc:Choice xmlns:p14="http://schemas.microsoft.com/office/powerpoint/2010/main" Requires="p14">
      <p:transition spd="slow" p14:dur="2000" advTm="71600"/>
    </mc:Choice>
    <mc:Fallback>
      <p:transition spd="slow" advTm="71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31" name="Rectangle 2056">
            <a:extLst>
              <a:ext uri="{FF2B5EF4-FFF2-40B4-BE49-F238E27FC236}">
                <a16:creationId xmlns:a16="http://schemas.microsoft.com/office/drawing/2014/main" id="{AAAE94E3-A7DB-4868-B1E3-E49703488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01F10D-8A6E-8546-3130-515844FFE77C}"/>
              </a:ext>
            </a:extLst>
          </p:cNvPr>
          <p:cNvSpPr>
            <a:spLocks noGrp="1"/>
          </p:cNvSpPr>
          <p:nvPr>
            <p:ph type="title"/>
          </p:nvPr>
        </p:nvSpPr>
        <p:spPr>
          <a:xfrm>
            <a:off x="589560" y="856180"/>
            <a:ext cx="5279408" cy="1128068"/>
          </a:xfrm>
        </p:spPr>
        <p:txBody>
          <a:bodyPr anchor="ctr">
            <a:normAutofit/>
          </a:bodyPr>
          <a:lstStyle/>
          <a:p>
            <a:r>
              <a:rPr lang="en-US" sz="4000" dirty="0"/>
              <a:t>Methods and Analysis</a:t>
            </a:r>
          </a:p>
        </p:txBody>
      </p:sp>
      <p:grpSp>
        <p:nvGrpSpPr>
          <p:cNvPr id="2132" name="Group 2058">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133" name="Rectangle 2059">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4" name="Rectangle 2060">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35" name="Rectangle 2062">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DD874B2-6DD4-1E1F-CF4C-F09B85B3D52F}"/>
              </a:ext>
            </a:extLst>
          </p:cNvPr>
          <p:cNvSpPr>
            <a:spLocks noGrp="1"/>
          </p:cNvSpPr>
          <p:nvPr>
            <p:ph idx="1"/>
          </p:nvPr>
        </p:nvSpPr>
        <p:spPr>
          <a:xfrm>
            <a:off x="590719" y="2330505"/>
            <a:ext cx="5278066" cy="3979585"/>
          </a:xfrm>
        </p:spPr>
        <p:txBody>
          <a:bodyPr anchor="ctr">
            <a:normAutofit/>
          </a:bodyPr>
          <a:lstStyle/>
          <a:p>
            <a:r>
              <a:rPr lang="en-US" sz="2000" dirty="0"/>
              <a:t>Logistic Regression Model</a:t>
            </a:r>
          </a:p>
          <a:p>
            <a:pPr lvl="1"/>
            <a:r>
              <a:rPr lang="en-US" sz="2000" dirty="0"/>
              <a:t>85% accuracy score</a:t>
            </a:r>
          </a:p>
          <a:p>
            <a:pPr lvl="1"/>
            <a:r>
              <a:rPr lang="en-US" sz="2000" dirty="0"/>
              <a:t>Correctly predicted 52 out of 61 values</a:t>
            </a:r>
          </a:p>
          <a:p>
            <a:pPr lvl="1"/>
            <a:r>
              <a:rPr lang="en-US" sz="2000" dirty="0"/>
              <a:t>Incorrectly predicted 9 out of 61 values</a:t>
            </a:r>
          </a:p>
          <a:p>
            <a:r>
              <a:rPr lang="en-US" sz="2000" dirty="0"/>
              <a:t>Decision Tree Classifier</a:t>
            </a:r>
          </a:p>
          <a:p>
            <a:pPr lvl="1"/>
            <a:r>
              <a:rPr lang="en-US" sz="2000" dirty="0"/>
              <a:t>70% accuracy score</a:t>
            </a:r>
          </a:p>
          <a:p>
            <a:pPr lvl="1"/>
            <a:r>
              <a:rPr lang="en-US" sz="2000" dirty="0"/>
              <a:t>Correctly predicted 43 out of 61 values</a:t>
            </a:r>
          </a:p>
          <a:p>
            <a:pPr lvl="1"/>
            <a:r>
              <a:rPr lang="en-US" sz="2000" dirty="0"/>
              <a:t>Incorrectly predicted 18 out of 61 values</a:t>
            </a:r>
          </a:p>
        </p:txBody>
      </p:sp>
      <p:sp>
        <p:nvSpPr>
          <p:cNvPr id="2136" name="Rectangle 2064">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7" name="Rectangle 206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8" name="Rectangle 2068">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64B1F604-A18A-C1A8-62D4-0AF54E58A1B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62681" y="495265"/>
            <a:ext cx="3619500" cy="26479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7736BA7B-F48D-53C8-46AF-B2507755DC7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62681" y="3638481"/>
            <a:ext cx="3619500" cy="2647950"/>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32E678DA-6C23-5679-0B62-B83C610D2F8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88484727"/>
      </p:ext>
    </p:extLst>
  </p:cSld>
  <p:clrMapOvr>
    <a:masterClrMapping/>
  </p:clrMapOvr>
  <mc:AlternateContent xmlns:mc="http://schemas.openxmlformats.org/markup-compatibility/2006">
    <mc:Choice xmlns:p14="http://schemas.microsoft.com/office/powerpoint/2010/main" Requires="p14">
      <p:transition spd="slow" p14:dur="2000" advTm="57444"/>
    </mc:Choice>
    <mc:Fallback>
      <p:transition spd="slow" advTm="574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37" name="Rectangle 3078">
            <a:extLst>
              <a:ext uri="{FF2B5EF4-FFF2-40B4-BE49-F238E27FC236}">
                <a16:creationId xmlns:a16="http://schemas.microsoft.com/office/drawing/2014/main" id="{117AB3D3-3C9C-4DED-809A-78734805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09319D-473B-3793-E6E9-6FA733A279C0}"/>
              </a:ext>
            </a:extLst>
          </p:cNvPr>
          <p:cNvSpPr>
            <a:spLocks noGrp="1"/>
          </p:cNvSpPr>
          <p:nvPr>
            <p:ph type="title"/>
          </p:nvPr>
        </p:nvSpPr>
        <p:spPr>
          <a:xfrm>
            <a:off x="793662" y="386930"/>
            <a:ext cx="10066122" cy="1298448"/>
          </a:xfrm>
        </p:spPr>
        <p:txBody>
          <a:bodyPr anchor="b">
            <a:normAutofit/>
          </a:bodyPr>
          <a:lstStyle/>
          <a:p>
            <a:r>
              <a:rPr lang="en-US" sz="4800"/>
              <a:t>Methods and Analysis</a:t>
            </a:r>
          </a:p>
        </p:txBody>
      </p:sp>
      <p:sp>
        <p:nvSpPr>
          <p:cNvPr id="3138" name="Rectangle 308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9" name="Rectangle 308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44E6A4-D89A-4358-853F-55E5FD7CD1D2}"/>
              </a:ext>
            </a:extLst>
          </p:cNvPr>
          <p:cNvSpPr>
            <a:spLocks noGrp="1"/>
          </p:cNvSpPr>
          <p:nvPr>
            <p:ph idx="1"/>
          </p:nvPr>
        </p:nvSpPr>
        <p:spPr>
          <a:xfrm>
            <a:off x="793661" y="2599509"/>
            <a:ext cx="4530898" cy="3639450"/>
          </a:xfrm>
        </p:spPr>
        <p:txBody>
          <a:bodyPr anchor="ctr">
            <a:normAutofit/>
          </a:bodyPr>
          <a:lstStyle/>
          <a:p>
            <a:r>
              <a:rPr lang="en-US" sz="2000" dirty="0"/>
              <a:t>Random Forest Classifier</a:t>
            </a:r>
          </a:p>
          <a:p>
            <a:pPr lvl="1"/>
            <a:r>
              <a:rPr lang="en-US" sz="2000" dirty="0"/>
              <a:t>77% accuracy score</a:t>
            </a:r>
          </a:p>
          <a:p>
            <a:pPr lvl="1"/>
            <a:r>
              <a:rPr lang="en-US" sz="2000" dirty="0"/>
              <a:t>Correctly predicted 47 out of 61</a:t>
            </a:r>
          </a:p>
          <a:p>
            <a:pPr lvl="1"/>
            <a:r>
              <a:rPr lang="en-US" sz="2000" dirty="0"/>
              <a:t>Incorrectly predicted 14 out of 61 values</a:t>
            </a:r>
          </a:p>
        </p:txBody>
      </p:sp>
      <p:sp>
        <p:nvSpPr>
          <p:cNvPr id="3140" name="Rectangle 3084">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D6DBE232-1706-E061-2E1D-F2FBBED914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26723" y="2453157"/>
            <a:ext cx="5150277" cy="3767834"/>
          </a:xfrm>
          <a:prstGeom prst="rect">
            <a:avLst/>
          </a:prstGeom>
          <a:noFill/>
          <a:extLst>
            <a:ext uri="{909E8E84-426E-40DD-AFC4-6F175D3DCCD1}">
              <a14:hiddenFill xmlns:a14="http://schemas.microsoft.com/office/drawing/2010/main">
                <a:solidFill>
                  <a:srgbClr val="FFFFFF"/>
                </a:solidFill>
              </a14:hiddenFill>
            </a:ext>
          </a:extLst>
        </p:spPr>
      </p:pic>
      <p:pic>
        <p:nvPicPr>
          <p:cNvPr id="11" name="Audio 10">
            <a:hlinkClick r:id="" action="ppaction://media"/>
            <a:extLst>
              <a:ext uri="{FF2B5EF4-FFF2-40B4-BE49-F238E27FC236}">
                <a16:creationId xmlns:a16="http://schemas.microsoft.com/office/drawing/2014/main" id="{E4FA9CDE-D67A-64C7-4814-F8F5A54E7A8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966527628"/>
      </p:ext>
    </p:extLst>
  </p:cSld>
  <p:clrMapOvr>
    <a:masterClrMapping/>
  </p:clrMapOvr>
  <mc:AlternateContent xmlns:mc="http://schemas.openxmlformats.org/markup-compatibility/2006">
    <mc:Choice xmlns:p14="http://schemas.microsoft.com/office/powerpoint/2010/main" Requires="p14">
      <p:transition spd="slow" p14:dur="2000" advTm="28914"/>
    </mc:Choice>
    <mc:Fallback>
      <p:transition spd="slow" advTm="289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062BFC6C-1657-D3F5-68C4-B536AC464391}"/>
              </a:ext>
            </a:extLst>
          </p:cNvPr>
          <p:cNvPicPr>
            <a:picLocks noChangeAspect="1"/>
          </p:cNvPicPr>
          <p:nvPr/>
        </p:nvPicPr>
        <p:blipFill rotWithShape="1">
          <a:blip r:embed="rId5"/>
          <a:srcRect t="9073"/>
          <a:stretch/>
        </p:blipFill>
        <p:spPr>
          <a:xfrm>
            <a:off x="1" y="10"/>
            <a:ext cx="9669642" cy="6857990"/>
          </a:xfrm>
          <a:prstGeom prst="rect">
            <a:avLst/>
          </a:prstGeom>
        </p:spPr>
      </p:pic>
      <p:sp>
        <p:nvSpPr>
          <p:cNvPr id="57"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8C44CA5-D0A4-A9F6-8B73-796C0729D3E4}"/>
              </a:ext>
            </a:extLst>
          </p:cNvPr>
          <p:cNvSpPr>
            <a:spLocks noGrp="1"/>
          </p:cNvSpPr>
          <p:nvPr>
            <p:ph type="title"/>
          </p:nvPr>
        </p:nvSpPr>
        <p:spPr>
          <a:xfrm>
            <a:off x="7531610" y="365125"/>
            <a:ext cx="3822189" cy="1899912"/>
          </a:xfrm>
        </p:spPr>
        <p:txBody>
          <a:bodyPr>
            <a:normAutofit/>
          </a:bodyPr>
          <a:lstStyle/>
          <a:p>
            <a:r>
              <a:rPr lang="en-US" sz="4000" dirty="0"/>
              <a:t>Conclusion</a:t>
            </a:r>
          </a:p>
        </p:txBody>
      </p:sp>
      <p:sp>
        <p:nvSpPr>
          <p:cNvPr id="3" name="Content Placeholder 2">
            <a:extLst>
              <a:ext uri="{FF2B5EF4-FFF2-40B4-BE49-F238E27FC236}">
                <a16:creationId xmlns:a16="http://schemas.microsoft.com/office/drawing/2014/main" id="{A770F647-17E2-2700-B3A1-681C966BE3C0}"/>
              </a:ext>
            </a:extLst>
          </p:cNvPr>
          <p:cNvSpPr>
            <a:spLocks noGrp="1"/>
          </p:cNvSpPr>
          <p:nvPr>
            <p:ph idx="1"/>
          </p:nvPr>
        </p:nvSpPr>
        <p:spPr>
          <a:xfrm>
            <a:off x="6573078" y="2434201"/>
            <a:ext cx="5446644" cy="3742762"/>
          </a:xfrm>
        </p:spPr>
        <p:txBody>
          <a:bodyPr>
            <a:normAutofit/>
          </a:bodyPr>
          <a:lstStyle/>
          <a:p>
            <a:r>
              <a:rPr lang="en-US" sz="2400" dirty="0"/>
              <a:t>Logistic regression model predicts a brain stroke accurately</a:t>
            </a:r>
          </a:p>
          <a:p>
            <a:r>
              <a:rPr lang="en-US" sz="2400" dirty="0"/>
              <a:t>The model can be used to predict a brain stroke.</a:t>
            </a:r>
          </a:p>
          <a:p>
            <a:r>
              <a:rPr lang="en-US" sz="2400" dirty="0"/>
              <a:t>To make the model even more accurate, in the future values in the dataset must be looked through thoroughly and corrective actions should be taken.</a:t>
            </a:r>
          </a:p>
          <a:p>
            <a:r>
              <a:rPr lang="en-US" sz="2400" dirty="0"/>
              <a:t>Additional variables should be added.</a:t>
            </a:r>
          </a:p>
        </p:txBody>
      </p:sp>
      <p:pic>
        <p:nvPicPr>
          <p:cNvPr id="33" name="Audio 32">
            <a:hlinkClick r:id="" action="ppaction://media"/>
            <a:extLst>
              <a:ext uri="{FF2B5EF4-FFF2-40B4-BE49-F238E27FC236}">
                <a16:creationId xmlns:a16="http://schemas.microsoft.com/office/drawing/2014/main" id="{4FBC4214-B794-6724-3108-3B01BBB1630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545599546"/>
      </p:ext>
    </p:extLst>
  </p:cSld>
  <p:clrMapOvr>
    <a:masterClrMapping/>
  </p:clrMapOvr>
  <mc:AlternateContent xmlns:mc="http://schemas.openxmlformats.org/markup-compatibility/2006">
    <mc:Choice xmlns:p14="http://schemas.microsoft.com/office/powerpoint/2010/main" Requires="p14">
      <p:transition spd="slow" p14:dur="2000" advTm="33957"/>
    </mc:Choice>
    <mc:Fallback>
      <p:transition spd="slow" advTm="33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4471</TotalTime>
  <Words>1413</Words>
  <Application>Microsoft Office PowerPoint</Application>
  <PresentationFormat>Widescreen</PresentationFormat>
  <Paragraphs>130</Paragraphs>
  <Slides>8</Slides>
  <Notes>8</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Times New Roman</vt:lpstr>
      <vt:lpstr>Office Theme</vt:lpstr>
      <vt:lpstr>Brain Stroke Prediction</vt:lpstr>
      <vt:lpstr>Background/History</vt:lpstr>
      <vt:lpstr>Business Problem</vt:lpstr>
      <vt:lpstr>Dataset</vt:lpstr>
      <vt:lpstr>Methods and Analysis</vt:lpstr>
      <vt:lpstr>Methods and Analysis</vt:lpstr>
      <vt:lpstr>Methods and Analysis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Price Prediction</dc:title>
  <dc:creator>Jahedur Rahman</dc:creator>
  <cp:lastModifiedBy>Jahedur Rahman</cp:lastModifiedBy>
  <cp:revision>1</cp:revision>
  <dcterms:created xsi:type="dcterms:W3CDTF">2022-09-19T20:37:56Z</dcterms:created>
  <dcterms:modified xsi:type="dcterms:W3CDTF">2022-10-20T16:23:47Z</dcterms:modified>
</cp:coreProperties>
</file>

<file path=docProps/thumbnail.jpeg>
</file>